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6"/>
  </p:sldMasterIdLst>
  <p:notesMasterIdLst>
    <p:notesMasterId r:id="rId95"/>
  </p:notesMasterIdLst>
  <p:handoutMasterIdLst>
    <p:handoutMasterId r:id="rId96"/>
  </p:handoutMasterIdLst>
  <p:sldIdLst>
    <p:sldId id="289" r:id="rId37"/>
    <p:sldId id="455" r:id="rId38"/>
    <p:sldId id="460" r:id="rId39"/>
    <p:sldId id="2147483473" r:id="rId40"/>
    <p:sldId id="2147483479" r:id="rId41"/>
    <p:sldId id="2147483478" r:id="rId42"/>
    <p:sldId id="2147483480" r:id="rId43"/>
    <p:sldId id="2147483481" r:id="rId44"/>
    <p:sldId id="2147483482" r:id="rId45"/>
    <p:sldId id="2147483483" r:id="rId46"/>
    <p:sldId id="445" r:id="rId47"/>
    <p:sldId id="382" r:id="rId48"/>
    <p:sldId id="2147483484" r:id="rId49"/>
    <p:sldId id="2147483485" r:id="rId50"/>
    <p:sldId id="2147483486" r:id="rId51"/>
    <p:sldId id="294" r:id="rId52"/>
    <p:sldId id="365" r:id="rId53"/>
    <p:sldId id="2147483488" r:id="rId54"/>
    <p:sldId id="368" r:id="rId55"/>
    <p:sldId id="371" r:id="rId56"/>
    <p:sldId id="2147483493" r:id="rId57"/>
    <p:sldId id="367" r:id="rId58"/>
    <p:sldId id="373" r:id="rId59"/>
    <p:sldId id="530" r:id="rId60"/>
    <p:sldId id="383" r:id="rId61"/>
    <p:sldId id="384" r:id="rId62"/>
    <p:sldId id="377" r:id="rId63"/>
    <p:sldId id="2147483494" r:id="rId64"/>
    <p:sldId id="2147483497" r:id="rId65"/>
    <p:sldId id="2147483496" r:id="rId66"/>
    <p:sldId id="2147483498" r:id="rId67"/>
    <p:sldId id="2147483500" r:id="rId68"/>
    <p:sldId id="2147483502" r:id="rId69"/>
    <p:sldId id="2147483501" r:id="rId70"/>
    <p:sldId id="2147483499" r:id="rId71"/>
    <p:sldId id="2147483495" r:id="rId72"/>
    <p:sldId id="2147483475" r:id="rId73"/>
    <p:sldId id="366" r:id="rId74"/>
    <p:sldId id="2147483476" r:id="rId75"/>
    <p:sldId id="531" r:id="rId76"/>
    <p:sldId id="2147483477" r:id="rId77"/>
    <p:sldId id="2147483487" r:id="rId78"/>
    <p:sldId id="271" r:id="rId79"/>
    <p:sldId id="614" r:id="rId80"/>
    <p:sldId id="2147483516" r:id="rId81"/>
    <p:sldId id="615" r:id="rId82"/>
    <p:sldId id="380" r:id="rId83"/>
    <p:sldId id="576" r:id="rId84"/>
    <p:sldId id="326" r:id="rId85"/>
    <p:sldId id="291" r:id="rId86"/>
    <p:sldId id="613" r:id="rId87"/>
    <p:sldId id="2147483474" r:id="rId88"/>
    <p:sldId id="2147483503" r:id="rId89"/>
    <p:sldId id="446" r:id="rId90"/>
    <p:sldId id="447" r:id="rId91"/>
    <p:sldId id="2147483456" r:id="rId92"/>
    <p:sldId id="2147483455" r:id="rId93"/>
    <p:sldId id="2147483517" r:id="rId9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lle de Korte" initials="JdK" lastIdx="1" clrIdx="0">
    <p:extLst>
      <p:ext uri="{19B8F6BF-5375-455C-9EA6-DF929625EA0E}">
        <p15:presenceInfo xmlns:p15="http://schemas.microsoft.com/office/powerpoint/2012/main" userId="Jelle de Korte" providerId="None"/>
      </p:ext>
    </p:extLst>
  </p:cmAuthor>
  <p:cmAuthor id="2" name="Kelsey Luhrman" initials="KL" lastIdx="2" clrIdx="1">
    <p:extLst>
      <p:ext uri="{19B8F6BF-5375-455C-9EA6-DF929625EA0E}">
        <p15:presenceInfo xmlns:p15="http://schemas.microsoft.com/office/powerpoint/2012/main" userId="S::kelsey@pptsolutions.nl::247c6756-96f6-4951-9417-041a4abadbc7" providerId="AD"/>
      </p:ext>
    </p:extLst>
  </p:cmAuthor>
  <p:cmAuthor id="3" name="Silvana Salamur" initials="SS" lastIdx="3" clrIdx="2">
    <p:extLst>
      <p:ext uri="{19B8F6BF-5375-455C-9EA6-DF929625EA0E}">
        <p15:presenceInfo xmlns:p15="http://schemas.microsoft.com/office/powerpoint/2012/main" userId="S::silvana@pptsolutions.nl::3aac54fb-3c7d-4ddc-aed0-f12c2c4488ad" providerId="AD"/>
      </p:ext>
    </p:extLst>
  </p:cmAuthor>
  <p:cmAuthor id="4" name="Victor Hurks" initials="VH" lastIdx="2" clrIdx="3">
    <p:extLst>
      <p:ext uri="{19B8F6BF-5375-455C-9EA6-DF929625EA0E}">
        <p15:presenceInfo xmlns:p15="http://schemas.microsoft.com/office/powerpoint/2012/main" userId="S::victor@pptsolutions.nl::e167889c-9689-4d68-9f16-74eb60f289ff" providerId="AD"/>
      </p:ext>
    </p:extLst>
  </p:cmAuthor>
  <p:cmAuthor id="5" name="Charona Poeran" initials="CP" lastIdx="2" clrIdx="4">
    <p:extLst>
      <p:ext uri="{19B8F6BF-5375-455C-9EA6-DF929625EA0E}">
        <p15:presenceInfo xmlns:p15="http://schemas.microsoft.com/office/powerpoint/2012/main" userId="S::charona@pptsolutions.nl::31e765e8-58bd-4a74-9304-1ec89276a7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0"/>
    <a:srgbClr val="8CCAAE"/>
    <a:srgbClr val="C4C4C4"/>
    <a:srgbClr val="464250"/>
    <a:srgbClr val="373440"/>
    <a:srgbClr val="EC008C"/>
    <a:srgbClr val="FA006B"/>
    <a:srgbClr val="21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517" autoAdjust="0"/>
  </p:normalViewPr>
  <p:slideViewPr>
    <p:cSldViewPr snapToGrid="0">
      <p:cViewPr varScale="1">
        <p:scale>
          <a:sx n="88" d="100"/>
          <a:sy n="88" d="100"/>
        </p:scale>
        <p:origin x="494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4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" Target="slides/slide6.xml"/><Relationship Id="rId47" Type="http://schemas.openxmlformats.org/officeDocument/2006/relationships/slide" Target="slides/slide11.xml"/><Relationship Id="rId63" Type="http://schemas.openxmlformats.org/officeDocument/2006/relationships/slide" Target="slides/slide27.xml"/><Relationship Id="rId68" Type="http://schemas.openxmlformats.org/officeDocument/2006/relationships/slide" Target="slides/slide32.xml"/><Relationship Id="rId84" Type="http://schemas.openxmlformats.org/officeDocument/2006/relationships/slide" Target="slides/slide48.xml"/><Relationship Id="rId89" Type="http://schemas.openxmlformats.org/officeDocument/2006/relationships/slide" Target="slides/slide53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slide" Target="slides/slide1.xml"/><Relationship Id="rId53" Type="http://schemas.openxmlformats.org/officeDocument/2006/relationships/slide" Target="slides/slide17.xml"/><Relationship Id="rId58" Type="http://schemas.openxmlformats.org/officeDocument/2006/relationships/slide" Target="slides/slide22.xml"/><Relationship Id="rId74" Type="http://schemas.openxmlformats.org/officeDocument/2006/relationships/slide" Target="slides/slide38.xml"/><Relationship Id="rId79" Type="http://schemas.openxmlformats.org/officeDocument/2006/relationships/slide" Target="slides/slide43.xml"/><Relationship Id="rId5" Type="http://schemas.openxmlformats.org/officeDocument/2006/relationships/customXml" Target="../customXml/item5.xml"/><Relationship Id="rId90" Type="http://schemas.openxmlformats.org/officeDocument/2006/relationships/slide" Target="slides/slide54.xml"/><Relationship Id="rId95" Type="http://schemas.openxmlformats.org/officeDocument/2006/relationships/notesMaster" Target="notesMasters/notesMaster1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43" Type="http://schemas.openxmlformats.org/officeDocument/2006/relationships/slide" Target="slides/slide7.xml"/><Relationship Id="rId48" Type="http://schemas.openxmlformats.org/officeDocument/2006/relationships/slide" Target="slides/slide12.xml"/><Relationship Id="rId64" Type="http://schemas.openxmlformats.org/officeDocument/2006/relationships/slide" Target="slides/slide28.xml"/><Relationship Id="rId69" Type="http://schemas.openxmlformats.org/officeDocument/2006/relationships/slide" Target="slides/slide33.xml"/><Relationship Id="rId80" Type="http://schemas.openxmlformats.org/officeDocument/2006/relationships/slide" Target="slides/slide44.xml"/><Relationship Id="rId85" Type="http://schemas.openxmlformats.org/officeDocument/2006/relationships/slide" Target="slides/slide49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" Target="slides/slide2.xml"/><Relationship Id="rId46" Type="http://schemas.openxmlformats.org/officeDocument/2006/relationships/slide" Target="slides/slide10.xml"/><Relationship Id="rId59" Type="http://schemas.openxmlformats.org/officeDocument/2006/relationships/slide" Target="slides/slide23.xml"/><Relationship Id="rId67" Type="http://schemas.openxmlformats.org/officeDocument/2006/relationships/slide" Target="slides/slide31.xml"/><Relationship Id="rId20" Type="http://schemas.openxmlformats.org/officeDocument/2006/relationships/customXml" Target="../customXml/item20.xml"/><Relationship Id="rId41" Type="http://schemas.openxmlformats.org/officeDocument/2006/relationships/slide" Target="slides/slide5.xml"/><Relationship Id="rId54" Type="http://schemas.openxmlformats.org/officeDocument/2006/relationships/slide" Target="slides/slide18.xml"/><Relationship Id="rId62" Type="http://schemas.openxmlformats.org/officeDocument/2006/relationships/slide" Target="slides/slide26.xml"/><Relationship Id="rId70" Type="http://schemas.openxmlformats.org/officeDocument/2006/relationships/slide" Target="slides/slide34.xml"/><Relationship Id="rId75" Type="http://schemas.openxmlformats.org/officeDocument/2006/relationships/slide" Target="slides/slide39.xml"/><Relationship Id="rId83" Type="http://schemas.openxmlformats.org/officeDocument/2006/relationships/slide" Target="slides/slide47.xml"/><Relationship Id="rId88" Type="http://schemas.openxmlformats.org/officeDocument/2006/relationships/slide" Target="slides/slide52.xml"/><Relationship Id="rId91" Type="http://schemas.openxmlformats.org/officeDocument/2006/relationships/slide" Target="slides/slide55.xml"/><Relationship Id="rId96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Master" Target="slideMasters/slideMaster1.xml"/><Relationship Id="rId49" Type="http://schemas.openxmlformats.org/officeDocument/2006/relationships/slide" Target="slides/slide13.xml"/><Relationship Id="rId57" Type="http://schemas.openxmlformats.org/officeDocument/2006/relationships/slide" Target="slides/slide21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8.xml"/><Relationship Id="rId52" Type="http://schemas.openxmlformats.org/officeDocument/2006/relationships/slide" Target="slides/slide16.xml"/><Relationship Id="rId60" Type="http://schemas.openxmlformats.org/officeDocument/2006/relationships/slide" Target="slides/slide24.xml"/><Relationship Id="rId65" Type="http://schemas.openxmlformats.org/officeDocument/2006/relationships/slide" Target="slides/slide29.xml"/><Relationship Id="rId73" Type="http://schemas.openxmlformats.org/officeDocument/2006/relationships/slide" Target="slides/slide37.xml"/><Relationship Id="rId78" Type="http://schemas.openxmlformats.org/officeDocument/2006/relationships/slide" Target="slides/slide42.xml"/><Relationship Id="rId81" Type="http://schemas.openxmlformats.org/officeDocument/2006/relationships/slide" Target="slides/slide45.xml"/><Relationship Id="rId86" Type="http://schemas.openxmlformats.org/officeDocument/2006/relationships/slide" Target="slides/slide50.xml"/><Relationship Id="rId94" Type="http://schemas.openxmlformats.org/officeDocument/2006/relationships/slide" Target="slides/slide58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" Target="slides/slide3.xml"/><Relationship Id="rId34" Type="http://schemas.openxmlformats.org/officeDocument/2006/relationships/customXml" Target="../customXml/item34.xml"/><Relationship Id="rId50" Type="http://schemas.openxmlformats.org/officeDocument/2006/relationships/slide" Target="slides/slide14.xml"/><Relationship Id="rId55" Type="http://schemas.openxmlformats.org/officeDocument/2006/relationships/slide" Target="slides/slide19.xml"/><Relationship Id="rId76" Type="http://schemas.openxmlformats.org/officeDocument/2006/relationships/slide" Target="slides/slide40.xml"/><Relationship Id="rId97" Type="http://schemas.openxmlformats.org/officeDocument/2006/relationships/commentAuthors" Target="commentAuthors.xml"/><Relationship Id="rId7" Type="http://schemas.openxmlformats.org/officeDocument/2006/relationships/customXml" Target="../customXml/item7.xml"/><Relationship Id="rId71" Type="http://schemas.openxmlformats.org/officeDocument/2006/relationships/slide" Target="slides/slide35.xml"/><Relationship Id="rId92" Type="http://schemas.openxmlformats.org/officeDocument/2006/relationships/slide" Target="slides/slide56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slide" Target="slides/slide4.xml"/><Relationship Id="rId45" Type="http://schemas.openxmlformats.org/officeDocument/2006/relationships/slide" Target="slides/slide9.xml"/><Relationship Id="rId66" Type="http://schemas.openxmlformats.org/officeDocument/2006/relationships/slide" Target="slides/slide30.xml"/><Relationship Id="rId87" Type="http://schemas.openxmlformats.org/officeDocument/2006/relationships/slide" Target="slides/slide51.xml"/><Relationship Id="rId61" Type="http://schemas.openxmlformats.org/officeDocument/2006/relationships/slide" Target="slides/slide25.xml"/><Relationship Id="rId82" Type="http://schemas.openxmlformats.org/officeDocument/2006/relationships/slide" Target="slides/slide46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slide" Target="slides/slide20.xml"/><Relationship Id="rId77" Type="http://schemas.openxmlformats.org/officeDocument/2006/relationships/slide" Target="slides/slide41.xml"/><Relationship Id="rId100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15.xml"/><Relationship Id="rId72" Type="http://schemas.openxmlformats.org/officeDocument/2006/relationships/slide" Target="slides/slide36.xml"/><Relationship Id="rId93" Type="http://schemas.openxmlformats.org/officeDocument/2006/relationships/slide" Target="slides/slide57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image" Target="../media/image25.svg"/><Relationship Id="rId1" Type="http://schemas.openxmlformats.org/officeDocument/2006/relationships/image" Target="../media/image20.png"/><Relationship Id="rId6" Type="http://schemas.openxmlformats.org/officeDocument/2006/relationships/image" Target="../media/image29.svg"/><Relationship Id="rId5" Type="http://schemas.openxmlformats.org/officeDocument/2006/relationships/image" Target="../media/image22.png"/><Relationship Id="rId4" Type="http://schemas.openxmlformats.org/officeDocument/2006/relationships/image" Target="../media/image27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28.png"/><Relationship Id="rId6" Type="http://schemas.openxmlformats.org/officeDocument/2006/relationships/image" Target="../media/image40.sv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32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svg"/><Relationship Id="rId13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12" Type="http://schemas.openxmlformats.org/officeDocument/2006/relationships/image" Target="../media/image113.svg"/><Relationship Id="rId2" Type="http://schemas.openxmlformats.org/officeDocument/2006/relationships/image" Target="../media/image103.svg"/><Relationship Id="rId16" Type="http://schemas.openxmlformats.org/officeDocument/2006/relationships/image" Target="../media/image117.svg"/><Relationship Id="rId1" Type="http://schemas.openxmlformats.org/officeDocument/2006/relationships/image" Target="../media/image89.png"/><Relationship Id="rId6" Type="http://schemas.openxmlformats.org/officeDocument/2006/relationships/image" Target="../media/image107.svg"/><Relationship Id="rId11" Type="http://schemas.openxmlformats.org/officeDocument/2006/relationships/image" Target="../media/image94.png"/><Relationship Id="rId5" Type="http://schemas.openxmlformats.org/officeDocument/2006/relationships/image" Target="../media/image91.png"/><Relationship Id="rId15" Type="http://schemas.openxmlformats.org/officeDocument/2006/relationships/image" Target="../media/image96.png"/><Relationship Id="rId10" Type="http://schemas.openxmlformats.org/officeDocument/2006/relationships/image" Target="../media/image111.svg"/><Relationship Id="rId4" Type="http://schemas.openxmlformats.org/officeDocument/2006/relationships/image" Target="../media/image105.svg"/><Relationship Id="rId9" Type="http://schemas.openxmlformats.org/officeDocument/2006/relationships/image" Target="../media/image93.png"/><Relationship Id="rId14" Type="http://schemas.openxmlformats.org/officeDocument/2006/relationships/image" Target="../media/image115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119.svg"/><Relationship Id="rId1" Type="http://schemas.openxmlformats.org/officeDocument/2006/relationships/image" Target="../media/image97.png"/><Relationship Id="rId6" Type="http://schemas.openxmlformats.org/officeDocument/2006/relationships/image" Target="../media/image123.svg"/><Relationship Id="rId5" Type="http://schemas.openxmlformats.org/officeDocument/2006/relationships/image" Target="../media/image99.png"/><Relationship Id="rId4" Type="http://schemas.openxmlformats.org/officeDocument/2006/relationships/image" Target="../media/image121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image" Target="../media/image25.svg"/><Relationship Id="rId1" Type="http://schemas.openxmlformats.org/officeDocument/2006/relationships/image" Target="../media/image20.png"/><Relationship Id="rId6" Type="http://schemas.openxmlformats.org/officeDocument/2006/relationships/image" Target="../media/image29.svg"/><Relationship Id="rId5" Type="http://schemas.openxmlformats.org/officeDocument/2006/relationships/image" Target="../media/image22.png"/><Relationship Id="rId4" Type="http://schemas.openxmlformats.org/officeDocument/2006/relationships/image" Target="../media/image27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28.png"/><Relationship Id="rId6" Type="http://schemas.openxmlformats.org/officeDocument/2006/relationships/image" Target="../media/image40.sv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32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svg"/><Relationship Id="rId13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12" Type="http://schemas.openxmlformats.org/officeDocument/2006/relationships/image" Target="../media/image113.svg"/><Relationship Id="rId2" Type="http://schemas.openxmlformats.org/officeDocument/2006/relationships/image" Target="../media/image103.svg"/><Relationship Id="rId16" Type="http://schemas.openxmlformats.org/officeDocument/2006/relationships/image" Target="../media/image117.svg"/><Relationship Id="rId1" Type="http://schemas.openxmlformats.org/officeDocument/2006/relationships/image" Target="../media/image89.png"/><Relationship Id="rId6" Type="http://schemas.openxmlformats.org/officeDocument/2006/relationships/image" Target="../media/image107.svg"/><Relationship Id="rId11" Type="http://schemas.openxmlformats.org/officeDocument/2006/relationships/image" Target="../media/image94.png"/><Relationship Id="rId5" Type="http://schemas.openxmlformats.org/officeDocument/2006/relationships/image" Target="../media/image91.png"/><Relationship Id="rId15" Type="http://schemas.openxmlformats.org/officeDocument/2006/relationships/image" Target="../media/image96.png"/><Relationship Id="rId10" Type="http://schemas.openxmlformats.org/officeDocument/2006/relationships/image" Target="../media/image111.svg"/><Relationship Id="rId4" Type="http://schemas.openxmlformats.org/officeDocument/2006/relationships/image" Target="../media/image105.svg"/><Relationship Id="rId9" Type="http://schemas.openxmlformats.org/officeDocument/2006/relationships/image" Target="../media/image93.png"/><Relationship Id="rId14" Type="http://schemas.openxmlformats.org/officeDocument/2006/relationships/image" Target="../media/image115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119.svg"/><Relationship Id="rId1" Type="http://schemas.openxmlformats.org/officeDocument/2006/relationships/image" Target="../media/image97.png"/><Relationship Id="rId6" Type="http://schemas.openxmlformats.org/officeDocument/2006/relationships/image" Target="../media/image123.svg"/><Relationship Id="rId5" Type="http://schemas.openxmlformats.org/officeDocument/2006/relationships/image" Target="../media/image99.png"/><Relationship Id="rId4" Type="http://schemas.openxmlformats.org/officeDocument/2006/relationships/image" Target="../media/image1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F8C872-C990-41F7-B032-595052EA2BE7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120AE5-F066-4F72-8CF1-0FA0769D357A}">
      <dgm:prSet/>
      <dgm:spPr/>
      <dgm:t>
        <a:bodyPr/>
        <a:lstStyle/>
        <a:p>
          <a:pPr>
            <a:lnSpc>
              <a:spcPct val="100000"/>
            </a:lnSpc>
          </a:pPr>
          <a:r>
            <a:rPr lang="es-EC" dirty="0"/>
            <a:t>Brindar información técnica y especializada sobre los requisitos, beneficios y oportunidades comerciales asociados a las certificaciones Orgánico, </a:t>
          </a:r>
          <a:r>
            <a:rPr lang="es-EC" dirty="0" err="1"/>
            <a:t>Rainforest</a:t>
          </a:r>
          <a:r>
            <a:rPr lang="es-EC" dirty="0"/>
            <a:t> Alliance, y </a:t>
          </a:r>
          <a:r>
            <a:rPr lang="es-EC" dirty="0" err="1"/>
            <a:t>GlobalG.A.P</a:t>
          </a:r>
          <a:r>
            <a:rPr lang="es-EC" dirty="0"/>
            <a:t>., permitiendo a los participantes identificar los estándares más adecuados según los mercados de destino y fortalecer la preparación de sus operaciones para cumplir con las exigencias internacionales en materia de sostenibilidad, trazabilidad, calidad e inocuidad.</a:t>
          </a:r>
        </a:p>
      </dgm:t>
    </dgm:pt>
    <dgm:pt modelId="{3C7EBA72-AA32-48B5-8220-17BA752DCCF7}" type="parTrans" cxnId="{8AB5FA95-5CF9-4304-9B3E-3FD61603426E}">
      <dgm:prSet/>
      <dgm:spPr/>
      <dgm:t>
        <a:bodyPr/>
        <a:lstStyle/>
        <a:p>
          <a:endParaRPr lang="es-EC"/>
        </a:p>
      </dgm:t>
    </dgm:pt>
    <dgm:pt modelId="{C48E49A7-8571-4C82-98A5-5FAAE4DF66D6}" type="sibTrans" cxnId="{8AB5FA95-5CF9-4304-9B3E-3FD61603426E}">
      <dgm:prSet/>
      <dgm:spPr/>
      <dgm:t>
        <a:bodyPr/>
        <a:lstStyle/>
        <a:p>
          <a:endParaRPr lang="es-EC"/>
        </a:p>
      </dgm:t>
    </dgm:pt>
    <dgm:pt modelId="{92E8F16C-4318-4BBD-89E0-931C5C52EA7F}" type="pres">
      <dgm:prSet presAssocID="{5AF8C872-C990-41F7-B032-595052EA2BE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41AB4CC-3196-48D0-9390-AF3704A74061}" type="pres">
      <dgm:prSet presAssocID="{4A120AE5-F066-4F72-8CF1-0FA0769D357A}" presName="compNode" presStyleCnt="0"/>
      <dgm:spPr/>
    </dgm:pt>
    <dgm:pt modelId="{A12A4AD6-E303-4305-8FE3-F67798ACEE20}" type="pres">
      <dgm:prSet presAssocID="{4A120AE5-F066-4F72-8CF1-0FA0769D357A}" presName="bgRect" presStyleLbl="bgShp" presStyleIdx="0" presStyleCnt="1" custScaleY="197204"/>
      <dgm:spPr/>
    </dgm:pt>
    <dgm:pt modelId="{D5806B8D-6B24-41E3-B30A-BBC686908E61}" type="pres">
      <dgm:prSet presAssocID="{4A120AE5-F066-4F72-8CF1-0FA0769D357A}" presName="iconRect" presStyleLbl="node1" presStyleIdx="0" presStyleCnt="1" custScaleX="149207" custScaleY="120036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24B453F9-35CB-4EAD-8D9A-FCEC83CF7BF8}" type="pres">
      <dgm:prSet presAssocID="{4A120AE5-F066-4F72-8CF1-0FA0769D357A}" presName="spaceRect" presStyleCnt="0"/>
      <dgm:spPr/>
    </dgm:pt>
    <dgm:pt modelId="{55555EC3-96FF-4920-AD3F-D9630447B4B5}" type="pres">
      <dgm:prSet presAssocID="{4A120AE5-F066-4F72-8CF1-0FA0769D357A}" presName="parTx" presStyleLbl="revTx" presStyleIdx="0" presStyleCnt="1" custScaleY="23049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F85E34B6-3F1E-4122-B793-71A2C5B61DBC}" type="presOf" srcId="{5AF8C872-C990-41F7-B032-595052EA2BE7}" destId="{92E8F16C-4318-4BBD-89E0-931C5C52EA7F}" srcOrd="0" destOrd="0" presId="urn:microsoft.com/office/officeart/2018/2/layout/IconVerticalSolidList"/>
    <dgm:cxn modelId="{8AB5FA95-5CF9-4304-9B3E-3FD61603426E}" srcId="{5AF8C872-C990-41F7-B032-595052EA2BE7}" destId="{4A120AE5-F066-4F72-8CF1-0FA0769D357A}" srcOrd="0" destOrd="0" parTransId="{3C7EBA72-AA32-48B5-8220-17BA752DCCF7}" sibTransId="{C48E49A7-8571-4C82-98A5-5FAAE4DF66D6}"/>
    <dgm:cxn modelId="{3A1B74CF-8467-45F6-83CE-D2E295173392}" type="presOf" srcId="{4A120AE5-F066-4F72-8CF1-0FA0769D357A}" destId="{55555EC3-96FF-4920-AD3F-D9630447B4B5}" srcOrd="0" destOrd="0" presId="urn:microsoft.com/office/officeart/2018/2/layout/IconVerticalSolidList"/>
    <dgm:cxn modelId="{738DB970-4933-4EAB-9F0E-FE67CD2BAB1C}" type="presParOf" srcId="{92E8F16C-4318-4BBD-89E0-931C5C52EA7F}" destId="{941AB4CC-3196-48D0-9390-AF3704A74061}" srcOrd="0" destOrd="0" presId="urn:microsoft.com/office/officeart/2018/2/layout/IconVerticalSolidList"/>
    <dgm:cxn modelId="{19D0D027-F642-45B6-8FCB-334009FDE31C}" type="presParOf" srcId="{941AB4CC-3196-48D0-9390-AF3704A74061}" destId="{A12A4AD6-E303-4305-8FE3-F67798ACEE20}" srcOrd="0" destOrd="0" presId="urn:microsoft.com/office/officeart/2018/2/layout/IconVerticalSolidList"/>
    <dgm:cxn modelId="{EF45B68C-F80D-4023-9320-888C69119FBC}" type="presParOf" srcId="{941AB4CC-3196-48D0-9390-AF3704A74061}" destId="{D5806B8D-6B24-41E3-B30A-BBC686908E61}" srcOrd="1" destOrd="0" presId="urn:microsoft.com/office/officeart/2018/2/layout/IconVerticalSolidList"/>
    <dgm:cxn modelId="{74F833C6-AC2B-46ED-9035-4BD69B541AE9}" type="presParOf" srcId="{941AB4CC-3196-48D0-9390-AF3704A74061}" destId="{24B453F9-35CB-4EAD-8D9A-FCEC83CF7BF8}" srcOrd="2" destOrd="0" presId="urn:microsoft.com/office/officeart/2018/2/layout/IconVerticalSolidList"/>
    <dgm:cxn modelId="{76CBA223-DD78-4447-BF0C-A06BEE4D8CDB}" type="presParOf" srcId="{941AB4CC-3196-48D0-9390-AF3704A74061}" destId="{55555EC3-96FF-4920-AD3F-D9630447B4B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F81A11-BED6-4BED-BBA9-6F1C5125CA18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D0509E61-987F-4C93-8BB3-A7D5494C5C56}">
      <dgm:prSet phldrT="[Texto]"/>
      <dgm:spPr/>
      <dgm:t>
        <a:bodyPr/>
        <a:lstStyle/>
        <a:p>
          <a:pPr algn="ctr"/>
          <a:r>
            <a: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AMBIENTAL</a:t>
          </a:r>
        </a:p>
        <a:p>
          <a:pPr algn="l"/>
          <a:r>
            <a:rPr lang="es-MX" dirty="0"/>
            <a:t>Conservación de recursos naturales</a:t>
          </a:r>
        </a:p>
        <a:p>
          <a:pPr algn="l"/>
          <a:r>
            <a:rPr lang="es-MX" dirty="0"/>
            <a:t>Protección del suelo y agua</a:t>
          </a:r>
        </a:p>
        <a:p>
          <a:pPr algn="l"/>
          <a:r>
            <a:rPr lang="es-MX" dirty="0"/>
            <a:t>Reducción de la contaminación</a:t>
          </a:r>
        </a:p>
        <a:p>
          <a:pPr algn="l"/>
          <a:r>
            <a:rPr lang="es-MX" dirty="0"/>
            <a:t>Conservación de la biodiversidad</a:t>
          </a:r>
        </a:p>
      </dgm:t>
    </dgm:pt>
    <dgm:pt modelId="{7FD3F09E-6C29-4FE7-92F3-183741B0BA2C}" type="parTrans" cxnId="{C0D78200-7A87-44C5-A06A-25228792BC72}">
      <dgm:prSet/>
      <dgm:spPr/>
      <dgm:t>
        <a:bodyPr/>
        <a:lstStyle/>
        <a:p>
          <a:endParaRPr lang="es-EC"/>
        </a:p>
      </dgm:t>
    </dgm:pt>
    <dgm:pt modelId="{14C94E0E-B3C7-44E6-AEAF-77C7653A7A70}" type="sibTrans" cxnId="{C0D78200-7A87-44C5-A06A-25228792BC72}">
      <dgm:prSet/>
      <dgm:spPr/>
      <dgm:t>
        <a:bodyPr/>
        <a:lstStyle/>
        <a:p>
          <a:endParaRPr lang="es-EC"/>
        </a:p>
      </dgm:t>
    </dgm:pt>
    <dgm:pt modelId="{AEEAA7F8-1806-4638-8625-3E555DF97798}">
      <dgm:prSet phldrT="[Texto]"/>
      <dgm:spPr/>
      <dgm:t>
        <a:bodyPr/>
        <a:lstStyle/>
        <a:p>
          <a:pPr algn="ctr"/>
          <a:r>
            <a: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</a:p>
        <a:p>
          <a:pPr algn="l"/>
          <a:r>
            <a:rPr lang="es-EC" dirty="0"/>
            <a:t>Condiciones laborales dignas</a:t>
          </a:r>
        </a:p>
        <a:p>
          <a:pPr algn="l"/>
          <a:r>
            <a:rPr lang="es-EC" dirty="0"/>
            <a:t>Salud y seguridad de trabajadores</a:t>
          </a:r>
        </a:p>
        <a:p>
          <a:pPr algn="l"/>
          <a:r>
            <a:rPr lang="es-EC" dirty="0"/>
            <a:t>Respeto a los derechos humanos</a:t>
          </a:r>
        </a:p>
        <a:p>
          <a:pPr algn="l"/>
          <a:r>
            <a:rPr lang="es-EC" dirty="0"/>
            <a:t>Desarrollo de comunidades rurales</a:t>
          </a:r>
        </a:p>
      </dgm:t>
    </dgm:pt>
    <dgm:pt modelId="{A20AD87F-33B3-4D21-8781-4A675798156E}" type="parTrans" cxnId="{AE3FA4C8-6B73-4711-B23E-B30C9052B41B}">
      <dgm:prSet/>
      <dgm:spPr/>
      <dgm:t>
        <a:bodyPr/>
        <a:lstStyle/>
        <a:p>
          <a:endParaRPr lang="es-EC"/>
        </a:p>
      </dgm:t>
    </dgm:pt>
    <dgm:pt modelId="{3E7F814A-9CF9-4828-8D3F-47599D353806}" type="sibTrans" cxnId="{AE3FA4C8-6B73-4711-B23E-B30C9052B41B}">
      <dgm:prSet/>
      <dgm:spPr/>
      <dgm:t>
        <a:bodyPr/>
        <a:lstStyle/>
        <a:p>
          <a:endParaRPr lang="es-EC"/>
        </a:p>
      </dgm:t>
    </dgm:pt>
    <dgm:pt modelId="{A864E408-1CAD-4A61-AD70-EF371B002160}">
      <dgm:prSet phldrT="[Texto]"/>
      <dgm:spPr/>
      <dgm:t>
        <a:bodyPr/>
        <a:lstStyle/>
        <a:p>
          <a:pPr algn="ctr"/>
          <a:r>
            <a: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ECONÓMICO</a:t>
          </a:r>
        </a:p>
        <a:p>
          <a:pPr algn="l"/>
          <a:r>
            <a:rPr lang="es-MX" dirty="0"/>
            <a:t>Rentabilidad del productor</a:t>
          </a:r>
        </a:p>
        <a:p>
          <a:pPr algn="l"/>
          <a:r>
            <a:rPr lang="es-MX" dirty="0"/>
            <a:t>Acceso a mercados diferenciados</a:t>
          </a:r>
        </a:p>
        <a:p>
          <a:pPr algn="l"/>
          <a:r>
            <a:rPr lang="es-MX" dirty="0"/>
            <a:t>Productividad y competitividad</a:t>
          </a:r>
        </a:p>
        <a:p>
          <a:pPr algn="l"/>
          <a:r>
            <a:rPr lang="es-MX" dirty="0"/>
            <a:t>Resiliencia del negocio agrícola</a:t>
          </a:r>
          <a:endParaRPr lang="es-EC" dirty="0"/>
        </a:p>
      </dgm:t>
    </dgm:pt>
    <dgm:pt modelId="{D321CA68-A8AC-4BE1-A080-32C696BE46E8}" type="parTrans" cxnId="{5CDEED3F-5DE4-4895-AE12-A0E0F9EA58A6}">
      <dgm:prSet/>
      <dgm:spPr/>
      <dgm:t>
        <a:bodyPr/>
        <a:lstStyle/>
        <a:p>
          <a:endParaRPr lang="es-EC"/>
        </a:p>
      </dgm:t>
    </dgm:pt>
    <dgm:pt modelId="{51DF7053-53BE-4B37-B647-6111D9B67F28}" type="sibTrans" cxnId="{5CDEED3F-5DE4-4895-AE12-A0E0F9EA58A6}">
      <dgm:prSet/>
      <dgm:spPr/>
      <dgm:t>
        <a:bodyPr/>
        <a:lstStyle/>
        <a:p>
          <a:endParaRPr lang="es-EC"/>
        </a:p>
      </dgm:t>
    </dgm:pt>
    <dgm:pt modelId="{F7B23144-79BF-4B79-BB00-0FF67CFC9361}" type="pres">
      <dgm:prSet presAssocID="{19F81A11-BED6-4BED-BBA9-6F1C5125CA18}" presName="Name0" presStyleCnt="0">
        <dgm:presLayoutVars>
          <dgm:dir/>
          <dgm:resizeHandles val="exact"/>
        </dgm:presLayoutVars>
      </dgm:prSet>
      <dgm:spPr/>
    </dgm:pt>
    <dgm:pt modelId="{3BEA386B-4247-4797-BFA6-D9BB214028E7}" type="pres">
      <dgm:prSet presAssocID="{19F81A11-BED6-4BED-BBA9-6F1C5125CA18}" presName="bkgdShp" presStyleLbl="alignAccFollowNode1" presStyleIdx="0" presStyleCnt="1"/>
      <dgm:spPr/>
    </dgm:pt>
    <dgm:pt modelId="{51BA1926-DDE1-4FAF-AE60-D09B4232135D}" type="pres">
      <dgm:prSet presAssocID="{19F81A11-BED6-4BED-BBA9-6F1C5125CA18}" presName="linComp" presStyleCnt="0"/>
      <dgm:spPr/>
    </dgm:pt>
    <dgm:pt modelId="{DE04EBC5-3558-4DB7-8E16-0B58319038C5}" type="pres">
      <dgm:prSet presAssocID="{D0509E61-987F-4C93-8BB3-A7D5494C5C56}" presName="compNode" presStyleCnt="0"/>
      <dgm:spPr/>
    </dgm:pt>
    <dgm:pt modelId="{2AFA9F4A-D75D-4F0E-AA3A-67C8A532BDE8}" type="pres">
      <dgm:prSet presAssocID="{D0509E61-987F-4C93-8BB3-A7D5494C5C5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8CB389-3B08-4780-841B-E880BF2D4689}" type="pres">
      <dgm:prSet presAssocID="{D0509E61-987F-4C93-8BB3-A7D5494C5C56}" presName="invisiNode" presStyleLbl="node1" presStyleIdx="0" presStyleCnt="3"/>
      <dgm:spPr/>
    </dgm:pt>
    <dgm:pt modelId="{FB9CEFBE-B9B4-4282-8EC9-617637741325}" type="pres">
      <dgm:prSet presAssocID="{D0509E61-987F-4C93-8BB3-A7D5494C5C56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B6D0892E-6840-4B0E-9A1D-F3EF17C55D4F}" type="pres">
      <dgm:prSet presAssocID="{14C94E0E-B3C7-44E6-AEAF-77C7653A7A7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BE0ECB8-00B2-4C7F-A071-E0456BAFF952}" type="pres">
      <dgm:prSet presAssocID="{AEEAA7F8-1806-4638-8625-3E555DF97798}" presName="compNode" presStyleCnt="0"/>
      <dgm:spPr/>
    </dgm:pt>
    <dgm:pt modelId="{21DC631F-66CE-452C-B9F9-1C8B720A9567}" type="pres">
      <dgm:prSet presAssocID="{AEEAA7F8-1806-4638-8625-3E555DF9779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A4DFD5-FE76-437C-85DC-6B1A929B4BF4}" type="pres">
      <dgm:prSet presAssocID="{AEEAA7F8-1806-4638-8625-3E555DF97798}" presName="invisiNode" presStyleLbl="node1" presStyleIdx="1" presStyleCnt="3"/>
      <dgm:spPr/>
    </dgm:pt>
    <dgm:pt modelId="{BDAC34AA-CEC6-4605-9DB7-0613B18B5816}" type="pres">
      <dgm:prSet presAssocID="{AEEAA7F8-1806-4638-8625-3E555DF97798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</dgm:spPr>
    </dgm:pt>
    <dgm:pt modelId="{F106069A-5799-4C44-AC43-3277270FE7E5}" type="pres">
      <dgm:prSet presAssocID="{3E7F814A-9CF9-4828-8D3F-47599D35380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F7B2D916-A220-4C48-8B91-F65301965A89}" type="pres">
      <dgm:prSet presAssocID="{A864E408-1CAD-4A61-AD70-EF371B002160}" presName="compNode" presStyleCnt="0"/>
      <dgm:spPr/>
    </dgm:pt>
    <dgm:pt modelId="{E8CD3F45-A288-448B-B9CF-318B57EA4B49}" type="pres">
      <dgm:prSet presAssocID="{A864E408-1CAD-4A61-AD70-EF371B00216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FA3BD1-00B6-4C2D-8215-02FB5050D47E}" type="pres">
      <dgm:prSet presAssocID="{A864E408-1CAD-4A61-AD70-EF371B002160}" presName="invisiNode" presStyleLbl="node1" presStyleIdx="2" presStyleCnt="3"/>
      <dgm:spPr/>
    </dgm:pt>
    <dgm:pt modelId="{3028F450-1314-467A-963E-B23961FF3845}" type="pres">
      <dgm:prSet presAssocID="{A864E408-1CAD-4A61-AD70-EF371B002160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t="-55000" b="-55000"/>
          </a:stretch>
        </a:blipFill>
      </dgm:spPr>
    </dgm:pt>
  </dgm:ptLst>
  <dgm:cxnLst>
    <dgm:cxn modelId="{4AE87F5B-99BA-45A7-8781-F603B2FE17BE}" type="presOf" srcId="{A864E408-1CAD-4A61-AD70-EF371B002160}" destId="{E8CD3F45-A288-448B-B9CF-318B57EA4B49}" srcOrd="0" destOrd="0" presId="urn:microsoft.com/office/officeart/2005/8/layout/pList2"/>
    <dgm:cxn modelId="{9A612644-656A-4EA8-9674-5A44AA61DE77}" type="presOf" srcId="{D0509E61-987F-4C93-8BB3-A7D5494C5C56}" destId="{2AFA9F4A-D75D-4F0E-AA3A-67C8A532BDE8}" srcOrd="0" destOrd="0" presId="urn:microsoft.com/office/officeart/2005/8/layout/pList2"/>
    <dgm:cxn modelId="{1FBECDA5-CAC3-42C9-848B-172C242510DC}" type="presOf" srcId="{AEEAA7F8-1806-4638-8625-3E555DF97798}" destId="{21DC631F-66CE-452C-B9F9-1C8B720A9567}" srcOrd="0" destOrd="0" presId="urn:microsoft.com/office/officeart/2005/8/layout/pList2"/>
    <dgm:cxn modelId="{C0D78200-7A87-44C5-A06A-25228792BC72}" srcId="{19F81A11-BED6-4BED-BBA9-6F1C5125CA18}" destId="{D0509E61-987F-4C93-8BB3-A7D5494C5C56}" srcOrd="0" destOrd="0" parTransId="{7FD3F09E-6C29-4FE7-92F3-183741B0BA2C}" sibTransId="{14C94E0E-B3C7-44E6-AEAF-77C7653A7A70}"/>
    <dgm:cxn modelId="{CF28114F-2872-49B7-9467-F497729D2452}" type="presOf" srcId="{14C94E0E-B3C7-44E6-AEAF-77C7653A7A70}" destId="{B6D0892E-6840-4B0E-9A1D-F3EF17C55D4F}" srcOrd="0" destOrd="0" presId="urn:microsoft.com/office/officeart/2005/8/layout/pList2"/>
    <dgm:cxn modelId="{126B9477-1D59-45CD-9397-985B374C7BD7}" type="presOf" srcId="{3E7F814A-9CF9-4828-8D3F-47599D353806}" destId="{F106069A-5799-4C44-AC43-3277270FE7E5}" srcOrd="0" destOrd="0" presId="urn:microsoft.com/office/officeart/2005/8/layout/pList2"/>
    <dgm:cxn modelId="{AE3FA4C8-6B73-4711-B23E-B30C9052B41B}" srcId="{19F81A11-BED6-4BED-BBA9-6F1C5125CA18}" destId="{AEEAA7F8-1806-4638-8625-3E555DF97798}" srcOrd="1" destOrd="0" parTransId="{A20AD87F-33B3-4D21-8781-4A675798156E}" sibTransId="{3E7F814A-9CF9-4828-8D3F-47599D353806}"/>
    <dgm:cxn modelId="{95A20EE1-A105-4F40-AB11-F491600F93D1}" type="presOf" srcId="{19F81A11-BED6-4BED-BBA9-6F1C5125CA18}" destId="{F7B23144-79BF-4B79-BB00-0FF67CFC9361}" srcOrd="0" destOrd="0" presId="urn:microsoft.com/office/officeart/2005/8/layout/pList2"/>
    <dgm:cxn modelId="{5CDEED3F-5DE4-4895-AE12-A0E0F9EA58A6}" srcId="{19F81A11-BED6-4BED-BBA9-6F1C5125CA18}" destId="{A864E408-1CAD-4A61-AD70-EF371B002160}" srcOrd="2" destOrd="0" parTransId="{D321CA68-A8AC-4BE1-A080-32C696BE46E8}" sibTransId="{51DF7053-53BE-4B37-B647-6111D9B67F28}"/>
    <dgm:cxn modelId="{E81FD1C2-2973-43E9-8AE7-ECC8696B34B6}" type="presParOf" srcId="{F7B23144-79BF-4B79-BB00-0FF67CFC9361}" destId="{3BEA386B-4247-4797-BFA6-D9BB214028E7}" srcOrd="0" destOrd="0" presId="urn:microsoft.com/office/officeart/2005/8/layout/pList2"/>
    <dgm:cxn modelId="{9FE92513-7B49-4A3D-9B45-3880A6736367}" type="presParOf" srcId="{F7B23144-79BF-4B79-BB00-0FF67CFC9361}" destId="{51BA1926-DDE1-4FAF-AE60-D09B4232135D}" srcOrd="1" destOrd="0" presId="urn:microsoft.com/office/officeart/2005/8/layout/pList2"/>
    <dgm:cxn modelId="{8E8D13CC-4699-4C5A-A33B-BB8D60C4AA16}" type="presParOf" srcId="{51BA1926-DDE1-4FAF-AE60-D09B4232135D}" destId="{DE04EBC5-3558-4DB7-8E16-0B58319038C5}" srcOrd="0" destOrd="0" presId="urn:microsoft.com/office/officeart/2005/8/layout/pList2"/>
    <dgm:cxn modelId="{1BCB7649-2F4A-4532-837E-5FA0CFCFE395}" type="presParOf" srcId="{DE04EBC5-3558-4DB7-8E16-0B58319038C5}" destId="{2AFA9F4A-D75D-4F0E-AA3A-67C8A532BDE8}" srcOrd="0" destOrd="0" presId="urn:microsoft.com/office/officeart/2005/8/layout/pList2"/>
    <dgm:cxn modelId="{A42DF9D8-E7F1-4177-8295-192B7DE9AC6E}" type="presParOf" srcId="{DE04EBC5-3558-4DB7-8E16-0B58319038C5}" destId="{488CB389-3B08-4780-841B-E880BF2D4689}" srcOrd="1" destOrd="0" presId="urn:microsoft.com/office/officeart/2005/8/layout/pList2"/>
    <dgm:cxn modelId="{AC4A7CED-91D1-4DAA-935D-234151948A0B}" type="presParOf" srcId="{DE04EBC5-3558-4DB7-8E16-0B58319038C5}" destId="{FB9CEFBE-B9B4-4282-8EC9-617637741325}" srcOrd="2" destOrd="0" presId="urn:microsoft.com/office/officeart/2005/8/layout/pList2"/>
    <dgm:cxn modelId="{712CAEEA-10E2-4C01-AAB4-768116FF93ED}" type="presParOf" srcId="{51BA1926-DDE1-4FAF-AE60-D09B4232135D}" destId="{B6D0892E-6840-4B0E-9A1D-F3EF17C55D4F}" srcOrd="1" destOrd="0" presId="urn:microsoft.com/office/officeart/2005/8/layout/pList2"/>
    <dgm:cxn modelId="{5087F854-0D59-4A1D-907C-3652FE4A3DC6}" type="presParOf" srcId="{51BA1926-DDE1-4FAF-AE60-D09B4232135D}" destId="{0BE0ECB8-00B2-4C7F-A071-E0456BAFF952}" srcOrd="2" destOrd="0" presId="urn:microsoft.com/office/officeart/2005/8/layout/pList2"/>
    <dgm:cxn modelId="{804F1041-5C11-4657-83BE-425F1E80ACEC}" type="presParOf" srcId="{0BE0ECB8-00B2-4C7F-A071-E0456BAFF952}" destId="{21DC631F-66CE-452C-B9F9-1C8B720A9567}" srcOrd="0" destOrd="0" presId="urn:microsoft.com/office/officeart/2005/8/layout/pList2"/>
    <dgm:cxn modelId="{5D27BCE3-D74E-4B79-9A56-58C45A23E593}" type="presParOf" srcId="{0BE0ECB8-00B2-4C7F-A071-E0456BAFF952}" destId="{41A4DFD5-FE76-437C-85DC-6B1A929B4BF4}" srcOrd="1" destOrd="0" presId="urn:microsoft.com/office/officeart/2005/8/layout/pList2"/>
    <dgm:cxn modelId="{E057C01C-86D7-4508-B40B-11296D19D3C8}" type="presParOf" srcId="{0BE0ECB8-00B2-4C7F-A071-E0456BAFF952}" destId="{BDAC34AA-CEC6-4605-9DB7-0613B18B5816}" srcOrd="2" destOrd="0" presId="urn:microsoft.com/office/officeart/2005/8/layout/pList2"/>
    <dgm:cxn modelId="{D427591A-1634-4625-BD80-1AF7F3740953}" type="presParOf" srcId="{51BA1926-DDE1-4FAF-AE60-D09B4232135D}" destId="{F106069A-5799-4C44-AC43-3277270FE7E5}" srcOrd="3" destOrd="0" presId="urn:microsoft.com/office/officeart/2005/8/layout/pList2"/>
    <dgm:cxn modelId="{FFABE288-695A-4DB2-B5F5-DE37CCBF914B}" type="presParOf" srcId="{51BA1926-DDE1-4FAF-AE60-D09B4232135D}" destId="{F7B2D916-A220-4C48-8B91-F65301965A89}" srcOrd="4" destOrd="0" presId="urn:microsoft.com/office/officeart/2005/8/layout/pList2"/>
    <dgm:cxn modelId="{CB2FB399-3556-4856-9BA6-A9C80B6F07D1}" type="presParOf" srcId="{F7B2D916-A220-4C48-8B91-F65301965A89}" destId="{E8CD3F45-A288-448B-B9CF-318B57EA4B49}" srcOrd="0" destOrd="0" presId="urn:microsoft.com/office/officeart/2005/8/layout/pList2"/>
    <dgm:cxn modelId="{FE501E87-AF06-4A34-8DFB-0E942289C674}" type="presParOf" srcId="{F7B2D916-A220-4C48-8B91-F65301965A89}" destId="{5AFA3BD1-00B6-4C2D-8215-02FB5050D47E}" srcOrd="1" destOrd="0" presId="urn:microsoft.com/office/officeart/2005/8/layout/pList2"/>
    <dgm:cxn modelId="{74E25A3D-92AE-47BF-9B99-D7F984277596}" type="presParOf" srcId="{F7B2D916-A220-4C48-8B91-F65301965A89}" destId="{3028F450-1314-467A-963E-B23961FF384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F8C872-C990-41F7-B032-595052EA2BE7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2AFD6A-6A08-40FB-87B8-37A11BF8E0C1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Consumidores más conscientes</a:t>
          </a:r>
          <a:endParaRPr lang="en-US" b="0" dirty="0"/>
        </a:p>
      </dgm:t>
    </dgm:pt>
    <dgm:pt modelId="{7E792828-0383-4469-BD1C-EBE9B31C863B}" type="parTrans" cxnId="{9152B9B7-5E78-4AFB-9FED-8A94B738E03F}">
      <dgm:prSet/>
      <dgm:spPr/>
      <dgm:t>
        <a:bodyPr/>
        <a:lstStyle/>
        <a:p>
          <a:endParaRPr lang="es-EC"/>
        </a:p>
      </dgm:t>
    </dgm:pt>
    <dgm:pt modelId="{BBD56268-3974-4847-B89D-D5938398B675}" type="sibTrans" cxnId="{9152B9B7-5E78-4AFB-9FED-8A94B738E03F}">
      <dgm:prSet/>
      <dgm:spPr/>
      <dgm:t>
        <a:bodyPr/>
        <a:lstStyle/>
        <a:p>
          <a:endParaRPr lang="es-EC"/>
        </a:p>
      </dgm:t>
    </dgm:pt>
    <dgm:pt modelId="{17408406-F336-4A96-8526-AED89CB781A5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Normativas más estrictas</a:t>
          </a:r>
        </a:p>
      </dgm:t>
    </dgm:pt>
    <dgm:pt modelId="{1724F218-CB6A-4CAC-91F5-7FD3D4EF45F8}" type="parTrans" cxnId="{3540064A-BA80-49D5-810E-3EA12EA41D30}">
      <dgm:prSet/>
      <dgm:spPr/>
      <dgm:t>
        <a:bodyPr/>
        <a:lstStyle/>
        <a:p>
          <a:endParaRPr lang="es-EC"/>
        </a:p>
      </dgm:t>
    </dgm:pt>
    <dgm:pt modelId="{5EC91179-1CDA-4448-A1D1-1A5A6AD11798}" type="sibTrans" cxnId="{3540064A-BA80-49D5-810E-3EA12EA41D30}">
      <dgm:prSet/>
      <dgm:spPr/>
      <dgm:t>
        <a:bodyPr/>
        <a:lstStyle/>
        <a:p>
          <a:endParaRPr lang="es-EC"/>
        </a:p>
      </dgm:t>
    </dgm:pt>
    <dgm:pt modelId="{72A07964-DD5E-48A8-9BD4-D693AD616892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Cambio Climático – cumplimiento ODS</a:t>
          </a:r>
        </a:p>
      </dgm:t>
    </dgm:pt>
    <dgm:pt modelId="{29464C46-CD29-49BA-BD8D-1F616D5B5141}" type="parTrans" cxnId="{7236270D-FBF3-42FA-AEF0-F87AA427BF0C}">
      <dgm:prSet/>
      <dgm:spPr/>
      <dgm:t>
        <a:bodyPr/>
        <a:lstStyle/>
        <a:p>
          <a:endParaRPr lang="es-EC"/>
        </a:p>
      </dgm:t>
    </dgm:pt>
    <dgm:pt modelId="{6B2A493F-9F7C-4DDF-896D-73295EC4A114}" type="sibTrans" cxnId="{7236270D-FBF3-42FA-AEF0-F87AA427BF0C}">
      <dgm:prSet/>
      <dgm:spPr/>
      <dgm:t>
        <a:bodyPr/>
        <a:lstStyle/>
        <a:p>
          <a:endParaRPr lang="es-EC"/>
        </a:p>
      </dgm:t>
    </dgm:pt>
    <dgm:pt modelId="{851110B7-08D5-4555-82E3-3D9ECB82EEB8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Exigencias de mercados de destino</a:t>
          </a:r>
        </a:p>
      </dgm:t>
    </dgm:pt>
    <dgm:pt modelId="{F34EDE8F-FE49-4C97-8465-C6EF4A44F769}" type="parTrans" cxnId="{54159885-C411-4B4B-8BAA-35091F4622E2}">
      <dgm:prSet/>
      <dgm:spPr/>
      <dgm:t>
        <a:bodyPr/>
        <a:lstStyle/>
        <a:p>
          <a:endParaRPr lang="es-EC"/>
        </a:p>
      </dgm:t>
    </dgm:pt>
    <dgm:pt modelId="{3A9C6F64-26B9-4952-924A-C5D22E3157C5}" type="sibTrans" cxnId="{54159885-C411-4B4B-8BAA-35091F4622E2}">
      <dgm:prSet/>
      <dgm:spPr/>
      <dgm:t>
        <a:bodyPr/>
        <a:lstStyle/>
        <a:p>
          <a:endParaRPr lang="es-EC"/>
        </a:p>
      </dgm:t>
    </dgm:pt>
    <dgm:pt modelId="{6469ED3B-B224-4A45-A49D-49D52CF45318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Reducción de riesgos reputacionales</a:t>
          </a:r>
        </a:p>
      </dgm:t>
    </dgm:pt>
    <dgm:pt modelId="{1B6854E9-F756-4C5F-A92E-71088685D502}" type="parTrans" cxnId="{18FFD0BF-2ECC-4D00-9EFF-DA87D5FC32B7}">
      <dgm:prSet/>
      <dgm:spPr/>
      <dgm:t>
        <a:bodyPr/>
        <a:lstStyle/>
        <a:p>
          <a:endParaRPr lang="es-EC"/>
        </a:p>
      </dgm:t>
    </dgm:pt>
    <dgm:pt modelId="{1520F3A5-0920-4EE0-A4CD-7259379CA9E0}" type="sibTrans" cxnId="{18FFD0BF-2ECC-4D00-9EFF-DA87D5FC32B7}">
      <dgm:prSet/>
      <dgm:spPr/>
      <dgm:t>
        <a:bodyPr/>
        <a:lstStyle/>
        <a:p>
          <a:endParaRPr lang="es-EC"/>
        </a:p>
      </dgm:t>
    </dgm:pt>
    <dgm:pt modelId="{92E8F16C-4318-4BBD-89E0-931C5C52EA7F}" type="pres">
      <dgm:prSet presAssocID="{5AF8C872-C990-41F7-B032-595052EA2BE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2478A91-F415-4058-97BA-833920508720}" type="pres">
      <dgm:prSet presAssocID="{A62AFD6A-6A08-40FB-87B8-37A11BF8E0C1}" presName="compNode" presStyleCnt="0"/>
      <dgm:spPr/>
    </dgm:pt>
    <dgm:pt modelId="{DF5A4B9B-2AE8-4F5F-810E-510417F58F7F}" type="pres">
      <dgm:prSet presAssocID="{A62AFD6A-6A08-40FB-87B8-37A11BF8E0C1}" presName="bgRect" presStyleLbl="bgShp" presStyleIdx="0" presStyleCnt="5"/>
      <dgm:spPr/>
    </dgm:pt>
    <dgm:pt modelId="{E5A88098-6862-4D7D-9629-2BF274183801}" type="pres">
      <dgm:prSet presAssocID="{A62AFD6A-6A08-40FB-87B8-37A11BF8E0C1}" presName="iconRect" presStyleLbl="node1" presStyleIdx="0" presStyleCnt="5" custScaleX="138108" custScaleY="1345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4A1F87D6-7DB3-4CA5-BCA7-6F42D6C54B65}" type="pres">
      <dgm:prSet presAssocID="{A62AFD6A-6A08-40FB-87B8-37A11BF8E0C1}" presName="spaceRect" presStyleCnt="0"/>
      <dgm:spPr/>
    </dgm:pt>
    <dgm:pt modelId="{7945B1AC-BD31-4B74-8BA3-367F44A0DF38}" type="pres">
      <dgm:prSet presAssocID="{A62AFD6A-6A08-40FB-87B8-37A11BF8E0C1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23FBA5A-63B8-4D5E-9A32-A2F3FA98F44A}" type="pres">
      <dgm:prSet presAssocID="{BBD56268-3974-4847-B89D-D5938398B675}" presName="sibTrans" presStyleCnt="0"/>
      <dgm:spPr/>
    </dgm:pt>
    <dgm:pt modelId="{AF090CE8-DFD1-4DC4-9A88-68C5DE7DF5EC}" type="pres">
      <dgm:prSet presAssocID="{17408406-F336-4A96-8526-AED89CB781A5}" presName="compNode" presStyleCnt="0"/>
      <dgm:spPr/>
    </dgm:pt>
    <dgm:pt modelId="{3AD47BE0-1484-4611-8FCD-99B0F3BD6954}" type="pres">
      <dgm:prSet presAssocID="{17408406-F336-4A96-8526-AED89CB781A5}" presName="bgRect" presStyleLbl="bgShp" presStyleIdx="1" presStyleCnt="5"/>
      <dgm:spPr/>
    </dgm:pt>
    <dgm:pt modelId="{83E12F1A-3AB2-4118-ADFF-0B6668974492}" type="pres">
      <dgm:prSet presAssocID="{17408406-F336-4A96-8526-AED89CB781A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Insignia de portapapeles contorno"/>
        </a:ext>
      </dgm:extLst>
    </dgm:pt>
    <dgm:pt modelId="{D0B3CCED-4B7E-4797-9E7E-708E60BD7CB7}" type="pres">
      <dgm:prSet presAssocID="{17408406-F336-4A96-8526-AED89CB781A5}" presName="spaceRect" presStyleCnt="0"/>
      <dgm:spPr/>
    </dgm:pt>
    <dgm:pt modelId="{5FD024F2-382C-4982-AB85-72F89AD59830}" type="pres">
      <dgm:prSet presAssocID="{17408406-F336-4A96-8526-AED89CB781A5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F6191A0-C474-4103-BF21-075AA220AD77}" type="pres">
      <dgm:prSet presAssocID="{5EC91179-1CDA-4448-A1D1-1A5A6AD11798}" presName="sibTrans" presStyleCnt="0"/>
      <dgm:spPr/>
    </dgm:pt>
    <dgm:pt modelId="{6A04CDFA-8E99-48C6-996C-00031DF318F5}" type="pres">
      <dgm:prSet presAssocID="{72A07964-DD5E-48A8-9BD4-D693AD616892}" presName="compNode" presStyleCnt="0"/>
      <dgm:spPr/>
    </dgm:pt>
    <dgm:pt modelId="{E990BFBC-4F1F-48AA-A619-CB1475DC74C3}" type="pres">
      <dgm:prSet presAssocID="{72A07964-DD5E-48A8-9BD4-D693AD616892}" presName="bgRect" presStyleLbl="bgShp" presStyleIdx="2" presStyleCnt="5"/>
      <dgm:spPr/>
    </dgm:pt>
    <dgm:pt modelId="{3DE2FDB5-9F1F-497C-A725-EFFCB704EC4E}" type="pres">
      <dgm:prSet presAssocID="{72A07964-DD5E-48A8-9BD4-D693AD61689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Agricultura contorno"/>
        </a:ext>
      </dgm:extLst>
    </dgm:pt>
    <dgm:pt modelId="{F1812BCC-D868-4AFE-9128-BE726D0CBDF7}" type="pres">
      <dgm:prSet presAssocID="{72A07964-DD5E-48A8-9BD4-D693AD616892}" presName="spaceRect" presStyleCnt="0"/>
      <dgm:spPr/>
    </dgm:pt>
    <dgm:pt modelId="{0A20A703-392B-4190-A1A5-7CE71D9ACE63}" type="pres">
      <dgm:prSet presAssocID="{72A07964-DD5E-48A8-9BD4-D693AD616892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4C19C1F-88FB-447A-AB82-F7F904399080}" type="pres">
      <dgm:prSet presAssocID="{6B2A493F-9F7C-4DDF-896D-73295EC4A114}" presName="sibTrans" presStyleCnt="0"/>
      <dgm:spPr/>
    </dgm:pt>
    <dgm:pt modelId="{F32C2E19-903F-42AC-9052-7DDE0E12CD3A}" type="pres">
      <dgm:prSet presAssocID="{851110B7-08D5-4555-82E3-3D9ECB82EEB8}" presName="compNode" presStyleCnt="0"/>
      <dgm:spPr/>
    </dgm:pt>
    <dgm:pt modelId="{317C3B85-FE3D-4C7C-8B7F-4A602C95DE38}" type="pres">
      <dgm:prSet presAssocID="{851110B7-08D5-4555-82E3-3D9ECB82EEB8}" presName="bgRect" presStyleLbl="bgShp" presStyleIdx="3" presStyleCnt="5"/>
      <dgm:spPr/>
    </dgm:pt>
    <dgm:pt modelId="{F4426C0B-5F0F-4906-ADF9-42BC1DDE4DF4}" type="pres">
      <dgm:prSet presAssocID="{851110B7-08D5-4555-82E3-3D9ECB82EEB8}" presName="iconRect" presStyleLbl="node1" presStyleIdx="3" presStyleCnt="5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Agricultores trabajando"/>
        </a:ext>
      </dgm:extLst>
    </dgm:pt>
    <dgm:pt modelId="{1FBE6C8A-DD7B-4156-A648-0FC511774AAE}" type="pres">
      <dgm:prSet presAssocID="{851110B7-08D5-4555-82E3-3D9ECB82EEB8}" presName="spaceRect" presStyleCnt="0"/>
      <dgm:spPr/>
    </dgm:pt>
    <dgm:pt modelId="{B7216FF6-2E89-4B32-A12C-34DD4774FC7D}" type="pres">
      <dgm:prSet presAssocID="{851110B7-08D5-4555-82E3-3D9ECB82EEB8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6A7D59F-4403-441E-A84F-FB5AFC9CE6E8}" type="pres">
      <dgm:prSet presAssocID="{3A9C6F64-26B9-4952-924A-C5D22E3157C5}" presName="sibTrans" presStyleCnt="0"/>
      <dgm:spPr/>
    </dgm:pt>
    <dgm:pt modelId="{8E934565-FC4C-4A10-8ACE-9B3A0F5A24D8}" type="pres">
      <dgm:prSet presAssocID="{6469ED3B-B224-4A45-A49D-49D52CF45318}" presName="compNode" presStyleCnt="0"/>
      <dgm:spPr/>
    </dgm:pt>
    <dgm:pt modelId="{DDAF5866-E829-44B3-B8FC-FFD853E04EF1}" type="pres">
      <dgm:prSet presAssocID="{6469ED3B-B224-4A45-A49D-49D52CF45318}" presName="bgRect" presStyleLbl="bgShp" presStyleIdx="4" presStyleCnt="5"/>
      <dgm:spPr/>
    </dgm:pt>
    <dgm:pt modelId="{DFD9C5E1-B8A9-41F8-A6A4-B696616AC7FC}" type="pres">
      <dgm:prSet presAssocID="{6469ED3B-B224-4A45-A49D-49D52CF45318}" presName="iconRect" presStyleLbl="node1" presStyleIdx="4" presStyleCnt="5"/>
      <dgm:spPr>
        <a:blipFill>
          <a:blip xmlns:r="http://schemas.openxmlformats.org/officeDocument/2006/relationships" r:embed="rId8"/>
          <a:srcRect/>
          <a:stretch>
            <a:fillRect l="-30000" r="-30000"/>
          </a:stretch>
        </a:blipFill>
      </dgm:spPr>
      <dgm:extLst>
        <a:ext uri="{E40237B7-FDA0-4F09-8148-C483321AD2D9}">
          <dgm14:cNvPr xmlns:dgm14="http://schemas.microsoft.com/office/drawing/2010/diagram" id="0" name="" descr="Icono de chat de flechas de reciclaje"/>
        </a:ext>
      </dgm:extLst>
    </dgm:pt>
    <dgm:pt modelId="{D01C766E-07DE-4458-B263-B7DDCBDC5BAA}" type="pres">
      <dgm:prSet presAssocID="{6469ED3B-B224-4A45-A49D-49D52CF45318}" presName="spaceRect" presStyleCnt="0"/>
      <dgm:spPr/>
    </dgm:pt>
    <dgm:pt modelId="{94B3495C-0011-4BF6-A0CC-252ED2D759C5}" type="pres">
      <dgm:prSet presAssocID="{6469ED3B-B224-4A45-A49D-49D52CF45318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18FFD0BF-2ECC-4D00-9EFF-DA87D5FC32B7}" srcId="{5AF8C872-C990-41F7-B032-595052EA2BE7}" destId="{6469ED3B-B224-4A45-A49D-49D52CF45318}" srcOrd="4" destOrd="0" parTransId="{1B6854E9-F756-4C5F-A92E-71088685D502}" sibTransId="{1520F3A5-0920-4EE0-A4CD-7259379CA9E0}"/>
    <dgm:cxn modelId="{5ACF1AD4-2121-4518-918D-528AC2C2C624}" type="presOf" srcId="{851110B7-08D5-4555-82E3-3D9ECB82EEB8}" destId="{B7216FF6-2E89-4B32-A12C-34DD4774FC7D}" srcOrd="0" destOrd="0" presId="urn:microsoft.com/office/officeart/2018/2/layout/IconVerticalSolidList"/>
    <dgm:cxn modelId="{FD0D2275-8774-42F4-B863-28D7E0FC050C}" type="presOf" srcId="{6469ED3B-B224-4A45-A49D-49D52CF45318}" destId="{94B3495C-0011-4BF6-A0CC-252ED2D759C5}" srcOrd="0" destOrd="0" presId="urn:microsoft.com/office/officeart/2018/2/layout/IconVerticalSolidList"/>
    <dgm:cxn modelId="{9152B9B7-5E78-4AFB-9FED-8A94B738E03F}" srcId="{5AF8C872-C990-41F7-B032-595052EA2BE7}" destId="{A62AFD6A-6A08-40FB-87B8-37A11BF8E0C1}" srcOrd="0" destOrd="0" parTransId="{7E792828-0383-4469-BD1C-EBE9B31C863B}" sibTransId="{BBD56268-3974-4847-B89D-D5938398B675}"/>
    <dgm:cxn modelId="{7236270D-FBF3-42FA-AEF0-F87AA427BF0C}" srcId="{5AF8C872-C990-41F7-B032-595052EA2BE7}" destId="{72A07964-DD5E-48A8-9BD4-D693AD616892}" srcOrd="2" destOrd="0" parTransId="{29464C46-CD29-49BA-BD8D-1F616D5B5141}" sibTransId="{6B2A493F-9F7C-4DDF-896D-73295EC4A114}"/>
    <dgm:cxn modelId="{17E2C97D-F83C-4CC1-98D5-468296FBB63A}" type="presOf" srcId="{72A07964-DD5E-48A8-9BD4-D693AD616892}" destId="{0A20A703-392B-4190-A1A5-7CE71D9ACE63}" srcOrd="0" destOrd="0" presId="urn:microsoft.com/office/officeart/2018/2/layout/IconVerticalSolidList"/>
    <dgm:cxn modelId="{54159885-C411-4B4B-8BAA-35091F4622E2}" srcId="{5AF8C872-C990-41F7-B032-595052EA2BE7}" destId="{851110B7-08D5-4555-82E3-3D9ECB82EEB8}" srcOrd="3" destOrd="0" parTransId="{F34EDE8F-FE49-4C97-8465-C6EF4A44F769}" sibTransId="{3A9C6F64-26B9-4952-924A-C5D22E3157C5}"/>
    <dgm:cxn modelId="{7CE54C49-49C8-4208-BEAE-9FB5ACBE7DFE}" type="presOf" srcId="{A62AFD6A-6A08-40FB-87B8-37A11BF8E0C1}" destId="{7945B1AC-BD31-4B74-8BA3-367F44A0DF38}" srcOrd="0" destOrd="0" presId="urn:microsoft.com/office/officeart/2018/2/layout/IconVerticalSolidList"/>
    <dgm:cxn modelId="{F85E34B6-3F1E-4122-B793-71A2C5B61DBC}" type="presOf" srcId="{5AF8C872-C990-41F7-B032-595052EA2BE7}" destId="{92E8F16C-4318-4BBD-89E0-931C5C52EA7F}" srcOrd="0" destOrd="0" presId="urn:microsoft.com/office/officeart/2018/2/layout/IconVerticalSolidList"/>
    <dgm:cxn modelId="{FEB60480-B033-48A7-9C30-F14795812CCE}" type="presOf" srcId="{17408406-F336-4A96-8526-AED89CB781A5}" destId="{5FD024F2-382C-4982-AB85-72F89AD59830}" srcOrd="0" destOrd="0" presId="urn:microsoft.com/office/officeart/2018/2/layout/IconVerticalSolidList"/>
    <dgm:cxn modelId="{3540064A-BA80-49D5-810E-3EA12EA41D30}" srcId="{5AF8C872-C990-41F7-B032-595052EA2BE7}" destId="{17408406-F336-4A96-8526-AED89CB781A5}" srcOrd="1" destOrd="0" parTransId="{1724F218-CB6A-4CAC-91F5-7FD3D4EF45F8}" sibTransId="{5EC91179-1CDA-4448-A1D1-1A5A6AD11798}"/>
    <dgm:cxn modelId="{334ED4C7-215C-4E42-BDE0-9D961803110A}" type="presParOf" srcId="{92E8F16C-4318-4BBD-89E0-931C5C52EA7F}" destId="{E2478A91-F415-4058-97BA-833920508720}" srcOrd="0" destOrd="0" presId="urn:microsoft.com/office/officeart/2018/2/layout/IconVerticalSolidList"/>
    <dgm:cxn modelId="{C19ACD7E-6391-4B8D-A7B8-8912B328BC33}" type="presParOf" srcId="{E2478A91-F415-4058-97BA-833920508720}" destId="{DF5A4B9B-2AE8-4F5F-810E-510417F58F7F}" srcOrd="0" destOrd="0" presId="urn:microsoft.com/office/officeart/2018/2/layout/IconVerticalSolidList"/>
    <dgm:cxn modelId="{D9961962-04D7-400B-B5BC-812865C0676F}" type="presParOf" srcId="{E2478A91-F415-4058-97BA-833920508720}" destId="{E5A88098-6862-4D7D-9629-2BF274183801}" srcOrd="1" destOrd="0" presId="urn:microsoft.com/office/officeart/2018/2/layout/IconVerticalSolidList"/>
    <dgm:cxn modelId="{D1C3DC0C-1DA5-4301-B4CA-F733550ED6CC}" type="presParOf" srcId="{E2478A91-F415-4058-97BA-833920508720}" destId="{4A1F87D6-7DB3-4CA5-BCA7-6F42D6C54B65}" srcOrd="2" destOrd="0" presId="urn:microsoft.com/office/officeart/2018/2/layout/IconVerticalSolidList"/>
    <dgm:cxn modelId="{7F62A67A-CDFB-4E10-A5D1-2E476F0202E5}" type="presParOf" srcId="{E2478A91-F415-4058-97BA-833920508720}" destId="{7945B1AC-BD31-4B74-8BA3-367F44A0DF38}" srcOrd="3" destOrd="0" presId="urn:microsoft.com/office/officeart/2018/2/layout/IconVerticalSolidList"/>
    <dgm:cxn modelId="{4F8BE1B8-5579-4EF8-96EE-E9875D62927C}" type="presParOf" srcId="{92E8F16C-4318-4BBD-89E0-931C5C52EA7F}" destId="{023FBA5A-63B8-4D5E-9A32-A2F3FA98F44A}" srcOrd="1" destOrd="0" presId="urn:microsoft.com/office/officeart/2018/2/layout/IconVerticalSolidList"/>
    <dgm:cxn modelId="{6160E1B3-026F-4DE0-BA81-85D4AE17B4DC}" type="presParOf" srcId="{92E8F16C-4318-4BBD-89E0-931C5C52EA7F}" destId="{AF090CE8-DFD1-4DC4-9A88-68C5DE7DF5EC}" srcOrd="2" destOrd="0" presId="urn:microsoft.com/office/officeart/2018/2/layout/IconVerticalSolidList"/>
    <dgm:cxn modelId="{1C4D1298-83FF-4E9C-B3AD-298F2B9B14F8}" type="presParOf" srcId="{AF090CE8-DFD1-4DC4-9A88-68C5DE7DF5EC}" destId="{3AD47BE0-1484-4611-8FCD-99B0F3BD6954}" srcOrd="0" destOrd="0" presId="urn:microsoft.com/office/officeart/2018/2/layout/IconVerticalSolidList"/>
    <dgm:cxn modelId="{B89F9038-6860-4FC5-9778-7DF11677A90E}" type="presParOf" srcId="{AF090CE8-DFD1-4DC4-9A88-68C5DE7DF5EC}" destId="{83E12F1A-3AB2-4118-ADFF-0B6668974492}" srcOrd="1" destOrd="0" presId="urn:microsoft.com/office/officeart/2018/2/layout/IconVerticalSolidList"/>
    <dgm:cxn modelId="{8198ED68-EDE7-4F60-AD83-E1EF2DCB75C4}" type="presParOf" srcId="{AF090CE8-DFD1-4DC4-9A88-68C5DE7DF5EC}" destId="{D0B3CCED-4B7E-4797-9E7E-708E60BD7CB7}" srcOrd="2" destOrd="0" presId="urn:microsoft.com/office/officeart/2018/2/layout/IconVerticalSolidList"/>
    <dgm:cxn modelId="{B054E100-453E-428A-9262-17546E0FE0AF}" type="presParOf" srcId="{AF090CE8-DFD1-4DC4-9A88-68C5DE7DF5EC}" destId="{5FD024F2-382C-4982-AB85-72F89AD59830}" srcOrd="3" destOrd="0" presId="urn:microsoft.com/office/officeart/2018/2/layout/IconVerticalSolidList"/>
    <dgm:cxn modelId="{7741B4D9-C63F-44EB-BC50-7B00A05AAA0A}" type="presParOf" srcId="{92E8F16C-4318-4BBD-89E0-931C5C52EA7F}" destId="{FF6191A0-C474-4103-BF21-075AA220AD77}" srcOrd="3" destOrd="0" presId="urn:microsoft.com/office/officeart/2018/2/layout/IconVerticalSolidList"/>
    <dgm:cxn modelId="{4ADE404A-5CAF-45C8-A197-CC5512F4ABA9}" type="presParOf" srcId="{92E8F16C-4318-4BBD-89E0-931C5C52EA7F}" destId="{6A04CDFA-8E99-48C6-996C-00031DF318F5}" srcOrd="4" destOrd="0" presId="urn:microsoft.com/office/officeart/2018/2/layout/IconVerticalSolidList"/>
    <dgm:cxn modelId="{335AC4FC-E027-44D3-9D23-DBEE3E2ADEB7}" type="presParOf" srcId="{6A04CDFA-8E99-48C6-996C-00031DF318F5}" destId="{E990BFBC-4F1F-48AA-A619-CB1475DC74C3}" srcOrd="0" destOrd="0" presId="urn:microsoft.com/office/officeart/2018/2/layout/IconVerticalSolidList"/>
    <dgm:cxn modelId="{F3F029CB-B1E9-4629-AEA2-B03817C47EFE}" type="presParOf" srcId="{6A04CDFA-8E99-48C6-996C-00031DF318F5}" destId="{3DE2FDB5-9F1F-497C-A725-EFFCB704EC4E}" srcOrd="1" destOrd="0" presId="urn:microsoft.com/office/officeart/2018/2/layout/IconVerticalSolidList"/>
    <dgm:cxn modelId="{B18F3F46-3AA2-4041-91FA-3B39D7094670}" type="presParOf" srcId="{6A04CDFA-8E99-48C6-996C-00031DF318F5}" destId="{F1812BCC-D868-4AFE-9128-BE726D0CBDF7}" srcOrd="2" destOrd="0" presId="urn:microsoft.com/office/officeart/2018/2/layout/IconVerticalSolidList"/>
    <dgm:cxn modelId="{2964A586-C8D9-4995-8109-EC3CE92719F5}" type="presParOf" srcId="{6A04CDFA-8E99-48C6-996C-00031DF318F5}" destId="{0A20A703-392B-4190-A1A5-7CE71D9ACE63}" srcOrd="3" destOrd="0" presId="urn:microsoft.com/office/officeart/2018/2/layout/IconVerticalSolidList"/>
    <dgm:cxn modelId="{EE5465FF-20E4-4C2F-BCCE-8356ED6D03A4}" type="presParOf" srcId="{92E8F16C-4318-4BBD-89E0-931C5C52EA7F}" destId="{B4C19C1F-88FB-447A-AB82-F7F904399080}" srcOrd="5" destOrd="0" presId="urn:microsoft.com/office/officeart/2018/2/layout/IconVerticalSolidList"/>
    <dgm:cxn modelId="{B908EED1-EAD6-4C30-B39A-4603552A64D6}" type="presParOf" srcId="{92E8F16C-4318-4BBD-89E0-931C5C52EA7F}" destId="{F32C2E19-903F-42AC-9052-7DDE0E12CD3A}" srcOrd="6" destOrd="0" presId="urn:microsoft.com/office/officeart/2018/2/layout/IconVerticalSolidList"/>
    <dgm:cxn modelId="{A6A36387-9733-4E18-88C0-F5017E5791C9}" type="presParOf" srcId="{F32C2E19-903F-42AC-9052-7DDE0E12CD3A}" destId="{317C3B85-FE3D-4C7C-8B7F-4A602C95DE38}" srcOrd="0" destOrd="0" presId="urn:microsoft.com/office/officeart/2018/2/layout/IconVerticalSolidList"/>
    <dgm:cxn modelId="{F98BCB32-FEE3-4A69-B900-6221396A3E66}" type="presParOf" srcId="{F32C2E19-903F-42AC-9052-7DDE0E12CD3A}" destId="{F4426C0B-5F0F-4906-ADF9-42BC1DDE4DF4}" srcOrd="1" destOrd="0" presId="urn:microsoft.com/office/officeart/2018/2/layout/IconVerticalSolidList"/>
    <dgm:cxn modelId="{BEC313D9-B35A-43F4-AA94-18263DB1556A}" type="presParOf" srcId="{F32C2E19-903F-42AC-9052-7DDE0E12CD3A}" destId="{1FBE6C8A-DD7B-4156-A648-0FC511774AAE}" srcOrd="2" destOrd="0" presId="urn:microsoft.com/office/officeart/2018/2/layout/IconVerticalSolidList"/>
    <dgm:cxn modelId="{E7795AD8-8E56-4C86-A0EC-D2DCB1525346}" type="presParOf" srcId="{F32C2E19-903F-42AC-9052-7DDE0E12CD3A}" destId="{B7216FF6-2E89-4B32-A12C-34DD4774FC7D}" srcOrd="3" destOrd="0" presId="urn:microsoft.com/office/officeart/2018/2/layout/IconVerticalSolidList"/>
    <dgm:cxn modelId="{5396F6F0-5161-4076-8970-44896140E47C}" type="presParOf" srcId="{92E8F16C-4318-4BBD-89E0-931C5C52EA7F}" destId="{66A7D59F-4403-441E-A84F-FB5AFC9CE6E8}" srcOrd="7" destOrd="0" presId="urn:microsoft.com/office/officeart/2018/2/layout/IconVerticalSolidList"/>
    <dgm:cxn modelId="{22A8A206-B2DF-4AA2-A42E-FF396E8C9E85}" type="presParOf" srcId="{92E8F16C-4318-4BBD-89E0-931C5C52EA7F}" destId="{8E934565-FC4C-4A10-8ACE-9B3A0F5A24D8}" srcOrd="8" destOrd="0" presId="urn:microsoft.com/office/officeart/2018/2/layout/IconVerticalSolidList"/>
    <dgm:cxn modelId="{EE96F323-B0D5-47DE-BDAF-764286A8B570}" type="presParOf" srcId="{8E934565-FC4C-4A10-8ACE-9B3A0F5A24D8}" destId="{DDAF5866-E829-44B3-B8FC-FFD853E04EF1}" srcOrd="0" destOrd="0" presId="urn:microsoft.com/office/officeart/2018/2/layout/IconVerticalSolidList"/>
    <dgm:cxn modelId="{FA9F2B70-3285-49A5-9FE8-4A508B6891DD}" type="presParOf" srcId="{8E934565-FC4C-4A10-8ACE-9B3A0F5A24D8}" destId="{DFD9C5E1-B8A9-41F8-A6A4-B696616AC7FC}" srcOrd="1" destOrd="0" presId="urn:microsoft.com/office/officeart/2018/2/layout/IconVerticalSolidList"/>
    <dgm:cxn modelId="{BE546541-9A41-4219-BFC5-C657487B6E78}" type="presParOf" srcId="{8E934565-FC4C-4A10-8ACE-9B3A0F5A24D8}" destId="{D01C766E-07DE-4458-B263-B7DDCBDC5BAA}" srcOrd="2" destOrd="0" presId="urn:microsoft.com/office/officeart/2018/2/layout/IconVerticalSolidList"/>
    <dgm:cxn modelId="{D75CF187-42F4-4663-B434-7E3C1F1E6447}" type="presParOf" srcId="{8E934565-FC4C-4A10-8ACE-9B3A0F5A24D8}" destId="{94B3495C-0011-4BF6-A0CC-252ED2D759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A16754-C21C-4FC6-985F-D9524B56A70E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10E4BF6-C2E0-4F4C-AC41-E6576D0F416F}">
      <dgm:prSet phldrT="[Texto]" custT="1"/>
      <dgm:spPr/>
      <dgm:t>
        <a:bodyPr/>
        <a:lstStyle/>
        <a:p>
          <a:pPr algn="ctr">
            <a:buFont typeface="Wingdings" panose="05000000000000000000" pitchFamily="2" charset="2"/>
            <a:buChar char="v"/>
          </a:pPr>
          <a:r>
            <a:rPr lang="es-EC" sz="1600" dirty="0"/>
            <a:t>Agrega valor a la marca</a:t>
          </a:r>
        </a:p>
      </dgm:t>
    </dgm:pt>
    <dgm:pt modelId="{314FB80C-9CFF-4AB2-9F89-5526663830F3}" type="parTrans" cxnId="{41F919FC-E901-44D7-BD5C-B7D62A388895}">
      <dgm:prSet/>
      <dgm:spPr/>
      <dgm:t>
        <a:bodyPr/>
        <a:lstStyle/>
        <a:p>
          <a:endParaRPr lang="es-EC"/>
        </a:p>
      </dgm:t>
    </dgm:pt>
    <dgm:pt modelId="{4FCF8F4E-BA0F-4913-A3A7-FEEB656CAEAD}" type="sibTrans" cxnId="{41F919FC-E901-44D7-BD5C-B7D62A388895}">
      <dgm:prSet/>
      <dgm:spPr/>
      <dgm:t>
        <a:bodyPr/>
        <a:lstStyle/>
        <a:p>
          <a:endParaRPr lang="es-EC"/>
        </a:p>
      </dgm:t>
    </dgm:pt>
    <dgm:pt modelId="{F730631C-27D9-4346-AB1A-0B70FC9FD0F4}">
      <dgm:prSet custT="1"/>
      <dgm:spPr/>
      <dgm:t>
        <a:bodyPr/>
        <a:lstStyle/>
        <a:p>
          <a:pPr algn="ctr"/>
          <a:r>
            <a:rPr lang="es-EC" sz="1600" dirty="0"/>
            <a:t>Es una ventaja competitiva</a:t>
          </a:r>
        </a:p>
      </dgm:t>
    </dgm:pt>
    <dgm:pt modelId="{61D1363E-851C-45EA-A194-F7AA77643603}" type="parTrans" cxnId="{77655702-2784-44F8-8B1B-C4C9F428FBC8}">
      <dgm:prSet/>
      <dgm:spPr/>
      <dgm:t>
        <a:bodyPr/>
        <a:lstStyle/>
        <a:p>
          <a:endParaRPr lang="es-EC"/>
        </a:p>
      </dgm:t>
    </dgm:pt>
    <dgm:pt modelId="{1F5CB341-C9FC-42D8-A6AA-1F4A63650B3F}" type="sibTrans" cxnId="{77655702-2784-44F8-8B1B-C4C9F428FBC8}">
      <dgm:prSet/>
      <dgm:spPr/>
      <dgm:t>
        <a:bodyPr/>
        <a:lstStyle/>
        <a:p>
          <a:endParaRPr lang="es-EC"/>
        </a:p>
      </dgm:t>
    </dgm:pt>
    <dgm:pt modelId="{BC7471F6-5BBD-4083-9110-6C146529475E}">
      <dgm:prSet custT="1"/>
      <dgm:spPr/>
      <dgm:t>
        <a:bodyPr/>
        <a:lstStyle/>
        <a:p>
          <a:pPr algn="ctr"/>
          <a:r>
            <a:rPr lang="es-EC" sz="1600" dirty="0"/>
            <a:t>Abre mercados</a:t>
          </a:r>
        </a:p>
      </dgm:t>
    </dgm:pt>
    <dgm:pt modelId="{0FDF3F4D-D9E7-433A-AB51-80A0A599122F}" type="parTrans" cxnId="{4F7B5998-AF55-4D9E-81DE-DE4A97D16216}">
      <dgm:prSet/>
      <dgm:spPr/>
      <dgm:t>
        <a:bodyPr/>
        <a:lstStyle/>
        <a:p>
          <a:endParaRPr lang="es-EC"/>
        </a:p>
      </dgm:t>
    </dgm:pt>
    <dgm:pt modelId="{2144134C-FBB7-4C07-942F-CA7B3B1B73A4}" type="sibTrans" cxnId="{4F7B5998-AF55-4D9E-81DE-DE4A97D16216}">
      <dgm:prSet/>
      <dgm:spPr/>
      <dgm:t>
        <a:bodyPr/>
        <a:lstStyle/>
        <a:p>
          <a:endParaRPr lang="es-EC"/>
        </a:p>
      </dgm:t>
    </dgm:pt>
    <dgm:pt modelId="{3D20E21D-E4EC-45BC-A744-D04452959F35}">
      <dgm:prSet custT="1"/>
      <dgm:spPr/>
      <dgm:t>
        <a:bodyPr/>
        <a:lstStyle/>
        <a:p>
          <a:pPr algn="ctr"/>
          <a:r>
            <a:rPr lang="es-EC" sz="1600" dirty="0"/>
            <a:t>Mejora la eficiencia y reduce costos</a:t>
          </a:r>
        </a:p>
      </dgm:t>
    </dgm:pt>
    <dgm:pt modelId="{991E193F-3F97-4069-A004-CFCAFD83690C}" type="parTrans" cxnId="{FD6DDB0B-689E-4C7F-865A-68456B145918}">
      <dgm:prSet/>
      <dgm:spPr/>
      <dgm:t>
        <a:bodyPr/>
        <a:lstStyle/>
        <a:p>
          <a:endParaRPr lang="es-EC"/>
        </a:p>
      </dgm:t>
    </dgm:pt>
    <dgm:pt modelId="{8287A228-CE16-4FB9-B87D-D63F6AFA1F81}" type="sibTrans" cxnId="{FD6DDB0B-689E-4C7F-865A-68456B145918}">
      <dgm:prSet/>
      <dgm:spPr/>
      <dgm:t>
        <a:bodyPr/>
        <a:lstStyle/>
        <a:p>
          <a:endParaRPr lang="es-EC"/>
        </a:p>
      </dgm:t>
    </dgm:pt>
    <dgm:pt modelId="{FF71072B-3CA4-4A07-8B1B-F6032E1B9204}">
      <dgm:prSet custT="1"/>
      <dgm:spPr/>
      <dgm:t>
        <a:bodyPr/>
        <a:lstStyle/>
        <a:p>
          <a:pPr algn="ctr"/>
          <a:r>
            <a:rPr lang="es-EC" sz="1600" dirty="0"/>
            <a:t>Mejora el manejo de riesgos</a:t>
          </a:r>
        </a:p>
      </dgm:t>
    </dgm:pt>
    <dgm:pt modelId="{9C30C366-CF9D-4809-8A70-C4280A7659CD}" type="parTrans" cxnId="{D162C6F6-0DBC-45BB-AA24-8051ED68EEB4}">
      <dgm:prSet/>
      <dgm:spPr/>
      <dgm:t>
        <a:bodyPr/>
        <a:lstStyle/>
        <a:p>
          <a:endParaRPr lang="es-EC"/>
        </a:p>
      </dgm:t>
    </dgm:pt>
    <dgm:pt modelId="{7C7114BD-70ED-4870-AA8A-BF199DC11DB0}" type="sibTrans" cxnId="{D162C6F6-0DBC-45BB-AA24-8051ED68EEB4}">
      <dgm:prSet/>
      <dgm:spPr/>
      <dgm:t>
        <a:bodyPr/>
        <a:lstStyle/>
        <a:p>
          <a:endParaRPr lang="es-EC"/>
        </a:p>
      </dgm:t>
    </dgm:pt>
    <dgm:pt modelId="{01C759C6-2F01-495F-A0AD-4A3354C57287}">
      <dgm:prSet custT="1"/>
      <dgm:spPr/>
      <dgm:t>
        <a:bodyPr/>
        <a:lstStyle/>
        <a:p>
          <a:pPr algn="ctr"/>
          <a:r>
            <a:rPr lang="es-EC" sz="1600" dirty="0"/>
            <a:t>Aporta a la sostenibilidad del planeta</a:t>
          </a:r>
          <a:endParaRPr lang="es-EC" sz="1200" dirty="0"/>
        </a:p>
      </dgm:t>
    </dgm:pt>
    <dgm:pt modelId="{861631C6-0228-404E-8357-A16ECF1C9DFB}" type="parTrans" cxnId="{41C651F9-BF09-4731-AB38-CC4BE8C606FF}">
      <dgm:prSet/>
      <dgm:spPr/>
      <dgm:t>
        <a:bodyPr/>
        <a:lstStyle/>
        <a:p>
          <a:endParaRPr lang="es-EC"/>
        </a:p>
      </dgm:t>
    </dgm:pt>
    <dgm:pt modelId="{6F36232C-0AD3-409C-950C-E717F4E7B041}" type="sibTrans" cxnId="{41C651F9-BF09-4731-AB38-CC4BE8C606FF}">
      <dgm:prSet/>
      <dgm:spPr/>
      <dgm:t>
        <a:bodyPr/>
        <a:lstStyle/>
        <a:p>
          <a:endParaRPr lang="es-EC"/>
        </a:p>
      </dgm:t>
    </dgm:pt>
    <dgm:pt modelId="{F1A85525-167B-4571-9B24-12302AEFF166}" type="pres">
      <dgm:prSet presAssocID="{D7A16754-C21C-4FC6-985F-D9524B56A70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S"/>
        </a:p>
      </dgm:t>
    </dgm:pt>
    <dgm:pt modelId="{600998FF-5893-4AB6-A0C9-AD0F54BEAB9C}" type="pres">
      <dgm:prSet presAssocID="{710E4BF6-C2E0-4F4C-AC41-E6576D0F416F}" presName="composite" presStyleCnt="0">
        <dgm:presLayoutVars>
          <dgm:chMax val="1"/>
          <dgm:chPref val="1"/>
        </dgm:presLayoutVars>
      </dgm:prSet>
      <dgm:spPr/>
    </dgm:pt>
    <dgm:pt modelId="{D36FF5E3-7895-4102-8322-233F59E32BE4}" type="pres">
      <dgm:prSet presAssocID="{710E4BF6-C2E0-4F4C-AC41-E6576D0F416F}" presName="Accent" presStyleLbl="trAlignAcc1" presStyleIdx="0" presStyleCnt="6">
        <dgm:presLayoutVars>
          <dgm:chMax val="0"/>
          <dgm:chPref val="0"/>
        </dgm:presLayoutVars>
      </dgm:prSet>
      <dgm:spPr/>
    </dgm:pt>
    <dgm:pt modelId="{1D7DDDBB-DB88-4CAB-8485-1F3D1F226166}" type="pres">
      <dgm:prSet presAssocID="{710E4BF6-C2E0-4F4C-AC41-E6576D0F416F}" presName="Image" presStyleLbl="alignImgPlace1" presStyleIdx="0" presStyleCnt="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2293" t="3031" r="2293" b="3031"/>
          </a:stretch>
        </a:blipFill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4EFBD643-478D-4318-84F1-B93F14B493C5}" type="pres">
      <dgm:prSet presAssocID="{710E4BF6-C2E0-4F4C-AC41-E6576D0F416F}" presName="ChildComposite" presStyleCnt="0"/>
      <dgm:spPr/>
    </dgm:pt>
    <dgm:pt modelId="{47BDE42A-B0CA-46CF-83A3-2CFADB2CB33B}" type="pres">
      <dgm:prSet presAssocID="{710E4BF6-C2E0-4F4C-AC41-E6576D0F416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67EE2AF-CFAC-4597-8AF0-E6680FC25116}" type="pres">
      <dgm:prSet presAssocID="{710E4BF6-C2E0-4F4C-AC41-E6576D0F416F}" presName="Parent" presStyleLbl="revTx" presStyleIdx="0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8F9F2C-1458-4BB1-A3C0-934961C6A848}" type="pres">
      <dgm:prSet presAssocID="{4FCF8F4E-BA0F-4913-A3A7-FEEB656CAEAD}" presName="sibTrans" presStyleCnt="0"/>
      <dgm:spPr/>
    </dgm:pt>
    <dgm:pt modelId="{58F08DC6-4A4A-4D2D-BCBC-3C3874985C50}" type="pres">
      <dgm:prSet presAssocID="{F730631C-27D9-4346-AB1A-0B70FC9FD0F4}" presName="composite" presStyleCnt="0">
        <dgm:presLayoutVars>
          <dgm:chMax val="1"/>
          <dgm:chPref val="1"/>
        </dgm:presLayoutVars>
      </dgm:prSet>
      <dgm:spPr/>
    </dgm:pt>
    <dgm:pt modelId="{C57B9422-3699-42A0-9B3E-088DC18072B1}" type="pres">
      <dgm:prSet presAssocID="{F730631C-27D9-4346-AB1A-0B70FC9FD0F4}" presName="Accent" presStyleLbl="trAlignAcc1" presStyleIdx="1" presStyleCnt="6">
        <dgm:presLayoutVars>
          <dgm:chMax val="0"/>
          <dgm:chPref val="0"/>
        </dgm:presLayoutVars>
      </dgm:prSet>
      <dgm:spPr/>
    </dgm:pt>
    <dgm:pt modelId="{B755D79A-A22C-47FD-90ED-1C5D75D87D94}" type="pres">
      <dgm:prSet presAssocID="{F730631C-27D9-4346-AB1A-0B70FC9FD0F4}" presName="Image" presStyleLbl="alignImgPlace1" presStyleIdx="1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E80BCB61-6982-4F0A-9050-E194093E5730}" type="pres">
      <dgm:prSet presAssocID="{F730631C-27D9-4346-AB1A-0B70FC9FD0F4}" presName="ChildComposite" presStyleCnt="0"/>
      <dgm:spPr/>
    </dgm:pt>
    <dgm:pt modelId="{536CED35-F4EA-4634-9EDF-B96D8AF8D730}" type="pres">
      <dgm:prSet presAssocID="{F730631C-27D9-4346-AB1A-0B70FC9FD0F4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3520E31-F64B-44BB-BFD5-A979555AFF9B}" type="pres">
      <dgm:prSet presAssocID="{F730631C-27D9-4346-AB1A-0B70FC9FD0F4}" presName="Parent" presStyleLbl="revTx" presStyleIdx="1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829346-D099-49F2-B566-83B164872BDA}" type="pres">
      <dgm:prSet presAssocID="{1F5CB341-C9FC-42D8-A6AA-1F4A63650B3F}" presName="sibTrans" presStyleCnt="0"/>
      <dgm:spPr/>
    </dgm:pt>
    <dgm:pt modelId="{55256771-4BDA-4EB8-B862-B1DD2C07E1EA}" type="pres">
      <dgm:prSet presAssocID="{BC7471F6-5BBD-4083-9110-6C146529475E}" presName="composite" presStyleCnt="0">
        <dgm:presLayoutVars>
          <dgm:chMax val="1"/>
          <dgm:chPref val="1"/>
        </dgm:presLayoutVars>
      </dgm:prSet>
      <dgm:spPr/>
    </dgm:pt>
    <dgm:pt modelId="{C7E9C759-D158-4A77-94DF-A06E939D9BE1}" type="pres">
      <dgm:prSet presAssocID="{BC7471F6-5BBD-4083-9110-6C146529475E}" presName="Accent" presStyleLbl="trAlignAcc1" presStyleIdx="2" presStyleCnt="6">
        <dgm:presLayoutVars>
          <dgm:chMax val="0"/>
          <dgm:chPref val="0"/>
        </dgm:presLayoutVars>
      </dgm:prSet>
      <dgm:spPr/>
    </dgm:pt>
    <dgm:pt modelId="{BF95F010-FB80-401B-9D4A-E692CE81EF31}" type="pres">
      <dgm:prSet presAssocID="{BC7471F6-5BBD-4083-9110-6C146529475E}" presName="Image" presStyleLbl="alignImgPlace1" presStyleIdx="2" presStyleCnt="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7186" t="-15152" r="7186" b="-15152"/>
          </a:stretch>
        </a:blipFill>
      </dgm:spPr>
      <dgm:extLst>
        <a:ext uri="{E40237B7-FDA0-4F09-8148-C483321AD2D9}">
          <dgm14:cNvPr xmlns:dgm14="http://schemas.microsoft.com/office/drawing/2010/diagram" id="0" name="" descr="Tienda contorno"/>
        </a:ext>
      </dgm:extLst>
    </dgm:pt>
    <dgm:pt modelId="{BC9A014D-C659-40FB-A605-EDAF5AB62FF5}" type="pres">
      <dgm:prSet presAssocID="{BC7471F6-5BBD-4083-9110-6C146529475E}" presName="ChildComposite" presStyleCnt="0"/>
      <dgm:spPr/>
    </dgm:pt>
    <dgm:pt modelId="{4B7A42DB-F931-41FA-85C5-DF0519904C8B}" type="pres">
      <dgm:prSet presAssocID="{BC7471F6-5BBD-4083-9110-6C146529475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F53949B-4077-4BC5-ACB4-FAB96838A839}" type="pres">
      <dgm:prSet presAssocID="{BC7471F6-5BBD-4083-9110-6C146529475E}" presName="Parent" presStyleLbl="revTx" presStyleIdx="2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386CCE-BCBC-4FA1-826F-DDAC07FAFF04}" type="pres">
      <dgm:prSet presAssocID="{2144134C-FBB7-4C07-942F-CA7B3B1B73A4}" presName="sibTrans" presStyleCnt="0"/>
      <dgm:spPr/>
    </dgm:pt>
    <dgm:pt modelId="{DB40CEB7-170F-421D-B035-C50E832AB04D}" type="pres">
      <dgm:prSet presAssocID="{3D20E21D-E4EC-45BC-A744-D04452959F35}" presName="composite" presStyleCnt="0">
        <dgm:presLayoutVars>
          <dgm:chMax val="1"/>
          <dgm:chPref val="1"/>
        </dgm:presLayoutVars>
      </dgm:prSet>
      <dgm:spPr/>
    </dgm:pt>
    <dgm:pt modelId="{8FEBDE89-25F1-4797-BE2F-402C6CA9D7D9}" type="pres">
      <dgm:prSet presAssocID="{3D20E21D-E4EC-45BC-A744-D04452959F35}" presName="Accent" presStyleLbl="trAlignAcc1" presStyleIdx="3" presStyleCnt="6">
        <dgm:presLayoutVars>
          <dgm:chMax val="0"/>
          <dgm:chPref val="0"/>
        </dgm:presLayoutVars>
      </dgm:prSet>
      <dgm:spPr/>
    </dgm:pt>
    <dgm:pt modelId="{1EB3C91E-5432-4378-85AF-52262412B67F}" type="pres">
      <dgm:prSet presAssocID="{3D20E21D-E4EC-45BC-A744-D04452959F35}" presName="Image" presStyleLbl="alignImgPlace1" presStyleIdx="3" presStyleCnt="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4740" t="-22727" r="4740" b="-22727"/>
          </a:stretch>
        </a:blipFill>
      </dgm:spPr>
      <dgm:extLst>
        <a:ext uri="{E40237B7-FDA0-4F09-8148-C483321AD2D9}">
          <dgm14:cNvPr xmlns:dgm14="http://schemas.microsoft.com/office/drawing/2010/diagram" id="0" name="" descr="Mano abierta con planta contorno"/>
        </a:ext>
      </dgm:extLst>
    </dgm:pt>
    <dgm:pt modelId="{1EEAAF5F-7A2B-4337-A701-D07EAA4F89BD}" type="pres">
      <dgm:prSet presAssocID="{3D20E21D-E4EC-45BC-A744-D04452959F35}" presName="ChildComposite" presStyleCnt="0"/>
      <dgm:spPr/>
    </dgm:pt>
    <dgm:pt modelId="{158E73A5-55FC-447C-91DD-A029CB15928C}" type="pres">
      <dgm:prSet presAssocID="{3D20E21D-E4EC-45BC-A744-D04452959F3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FD915A9-96DA-4BE7-9EC6-5F250628CC6F}" type="pres">
      <dgm:prSet presAssocID="{3D20E21D-E4EC-45BC-A744-D04452959F35}" presName="Parent" presStyleLbl="revTx" presStyleIdx="3" presStyleCnt="6" custLinFactNeighborX="-1029" custLinFactNeighborY="786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8139C4-885F-4B91-A46B-FDF0BA62AA7C}" type="pres">
      <dgm:prSet presAssocID="{8287A228-CE16-4FB9-B87D-D63F6AFA1F81}" presName="sibTrans" presStyleCnt="0"/>
      <dgm:spPr/>
    </dgm:pt>
    <dgm:pt modelId="{4319F04D-4A2A-4816-A9F4-FC6FB7C831A3}" type="pres">
      <dgm:prSet presAssocID="{FF71072B-3CA4-4A07-8B1B-F6032E1B9204}" presName="composite" presStyleCnt="0">
        <dgm:presLayoutVars>
          <dgm:chMax val="1"/>
          <dgm:chPref val="1"/>
        </dgm:presLayoutVars>
      </dgm:prSet>
      <dgm:spPr/>
    </dgm:pt>
    <dgm:pt modelId="{781148EE-5852-4FCB-9395-5AE450B4DD19}" type="pres">
      <dgm:prSet presAssocID="{FF71072B-3CA4-4A07-8B1B-F6032E1B9204}" presName="Accent" presStyleLbl="trAlignAcc1" presStyleIdx="4" presStyleCnt="6">
        <dgm:presLayoutVars>
          <dgm:chMax val="0"/>
          <dgm:chPref val="0"/>
        </dgm:presLayoutVars>
      </dgm:prSet>
      <dgm:spPr/>
    </dgm:pt>
    <dgm:pt modelId="{65314B3F-4AD4-40B0-AABF-F0368B112AA4}" type="pres">
      <dgm:prSet presAssocID="{FF71072B-3CA4-4A07-8B1B-F6032E1B9204}" presName="Image" presStyleLbl="alignImgPlace1" presStyleIdx="4" presStyleCnt="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4740" t="-9091" r="4740" b="-9091"/>
          </a:stretch>
        </a:blipFill>
      </dgm:spPr>
      <dgm:extLst>
        <a:ext uri="{E40237B7-FDA0-4F09-8148-C483321AD2D9}">
          <dgm14:cNvPr xmlns:dgm14="http://schemas.microsoft.com/office/drawing/2010/diagram" id="0" name="" descr="Resbaladizo contorno"/>
        </a:ext>
      </dgm:extLst>
    </dgm:pt>
    <dgm:pt modelId="{89AD5CB9-B6E4-4895-8E83-8E1D3C2EF81F}" type="pres">
      <dgm:prSet presAssocID="{FF71072B-3CA4-4A07-8B1B-F6032E1B9204}" presName="ChildComposite" presStyleCnt="0"/>
      <dgm:spPr/>
    </dgm:pt>
    <dgm:pt modelId="{AEE6E0E5-576E-45AE-872B-245AC724EBA1}" type="pres">
      <dgm:prSet presAssocID="{FF71072B-3CA4-4A07-8B1B-F6032E1B9204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6ECBE26-5764-4E19-B5E0-CED730644307}" type="pres">
      <dgm:prSet presAssocID="{FF71072B-3CA4-4A07-8B1B-F6032E1B9204}" presName="Parent" presStyleLbl="revTx" presStyleIdx="4" presStyleCnt="6" custLinFactNeighborX="-3185" custLinFactNeighborY="786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0E0767-F45D-4F4C-8AF8-A339AE3DC788}" type="pres">
      <dgm:prSet presAssocID="{7C7114BD-70ED-4870-AA8A-BF199DC11DB0}" presName="sibTrans" presStyleCnt="0"/>
      <dgm:spPr/>
    </dgm:pt>
    <dgm:pt modelId="{5DBCC3C8-73DE-4BA9-9850-10956B395DC1}" type="pres">
      <dgm:prSet presAssocID="{01C759C6-2F01-495F-A0AD-4A3354C57287}" presName="composite" presStyleCnt="0">
        <dgm:presLayoutVars>
          <dgm:chMax val="1"/>
          <dgm:chPref val="1"/>
        </dgm:presLayoutVars>
      </dgm:prSet>
      <dgm:spPr/>
    </dgm:pt>
    <dgm:pt modelId="{C2E195A9-74DD-4338-94F1-2E5D4394C299}" type="pres">
      <dgm:prSet presAssocID="{01C759C6-2F01-495F-A0AD-4A3354C57287}" presName="Accent" presStyleLbl="trAlignAcc1" presStyleIdx="5" presStyleCnt="6">
        <dgm:presLayoutVars>
          <dgm:chMax val="0"/>
          <dgm:chPref val="0"/>
        </dgm:presLayoutVars>
      </dgm:prSet>
      <dgm:spPr/>
    </dgm:pt>
    <dgm:pt modelId="{08A6ECD3-8492-4E8B-BE5A-3CB2B9E8E66F}" type="pres">
      <dgm:prSet presAssocID="{01C759C6-2F01-495F-A0AD-4A3354C57287}" presName="Image" presStyleLbl="alignImgPlace1" presStyleIdx="5" presStyleCnt="6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 l="7186" t="-10606" r="7186" b="-10606"/>
          </a:stretch>
        </a:blipFill>
      </dgm:spPr>
      <dgm:extLst>
        <a:ext uri="{E40237B7-FDA0-4F09-8148-C483321AD2D9}">
          <dgm14:cNvPr xmlns:dgm14="http://schemas.microsoft.com/office/drawing/2010/diagram" id="0" name="" descr="Globo terráqueo: América con relleno sólido"/>
        </a:ext>
      </dgm:extLst>
    </dgm:pt>
    <dgm:pt modelId="{589308B9-7757-4264-A08D-6F5451990845}" type="pres">
      <dgm:prSet presAssocID="{01C759C6-2F01-495F-A0AD-4A3354C57287}" presName="ChildComposite" presStyleCnt="0"/>
      <dgm:spPr/>
    </dgm:pt>
    <dgm:pt modelId="{85B1B4C9-0522-4EB3-BA8B-A8F28176955C}" type="pres">
      <dgm:prSet presAssocID="{01C759C6-2F01-495F-A0AD-4A3354C57287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90EF6F5-1AD6-4BFE-BC26-BBA699BAFF7C}" type="pres">
      <dgm:prSet presAssocID="{01C759C6-2F01-495F-A0AD-4A3354C57287}" presName="Parent" presStyleLbl="revTx" presStyleIdx="5" presStyleCnt="6" custLinFactNeighborX="-2497" custLinFactNeighborY="605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6546FBA-AE14-4CD3-962E-86A0FAA72A1D}" type="presOf" srcId="{3D20E21D-E4EC-45BC-A744-D04452959F35}" destId="{7FD915A9-96DA-4BE7-9EC6-5F250628CC6F}" srcOrd="0" destOrd="0" presId="urn:microsoft.com/office/officeart/2008/layout/CaptionedPictures"/>
    <dgm:cxn modelId="{41C651F9-BF09-4731-AB38-CC4BE8C606FF}" srcId="{D7A16754-C21C-4FC6-985F-D9524B56A70E}" destId="{01C759C6-2F01-495F-A0AD-4A3354C57287}" srcOrd="5" destOrd="0" parTransId="{861631C6-0228-404E-8357-A16ECF1C9DFB}" sibTransId="{6F36232C-0AD3-409C-950C-E717F4E7B041}"/>
    <dgm:cxn modelId="{CA27289A-015E-4E02-A4DD-01BFCE999EBF}" type="presOf" srcId="{710E4BF6-C2E0-4F4C-AC41-E6576D0F416F}" destId="{667EE2AF-CFAC-4597-8AF0-E6680FC25116}" srcOrd="0" destOrd="0" presId="urn:microsoft.com/office/officeart/2008/layout/CaptionedPictures"/>
    <dgm:cxn modelId="{FD6DDB0B-689E-4C7F-865A-68456B145918}" srcId="{D7A16754-C21C-4FC6-985F-D9524B56A70E}" destId="{3D20E21D-E4EC-45BC-A744-D04452959F35}" srcOrd="3" destOrd="0" parTransId="{991E193F-3F97-4069-A004-CFCAFD83690C}" sibTransId="{8287A228-CE16-4FB9-B87D-D63F6AFA1F81}"/>
    <dgm:cxn modelId="{01148924-90F4-4CE6-B0F0-6B472425B6ED}" type="presOf" srcId="{01C759C6-2F01-495F-A0AD-4A3354C57287}" destId="{B90EF6F5-1AD6-4BFE-BC26-BBA699BAFF7C}" srcOrd="0" destOrd="0" presId="urn:microsoft.com/office/officeart/2008/layout/CaptionedPictures"/>
    <dgm:cxn modelId="{4BA14134-10F3-4BD1-8145-130D42CAF5D7}" type="presOf" srcId="{BC7471F6-5BBD-4083-9110-6C146529475E}" destId="{EF53949B-4077-4BC5-ACB4-FAB96838A839}" srcOrd="0" destOrd="0" presId="urn:microsoft.com/office/officeart/2008/layout/CaptionedPictures"/>
    <dgm:cxn modelId="{77655702-2784-44F8-8B1B-C4C9F428FBC8}" srcId="{D7A16754-C21C-4FC6-985F-D9524B56A70E}" destId="{F730631C-27D9-4346-AB1A-0B70FC9FD0F4}" srcOrd="1" destOrd="0" parTransId="{61D1363E-851C-45EA-A194-F7AA77643603}" sibTransId="{1F5CB341-C9FC-42D8-A6AA-1F4A63650B3F}"/>
    <dgm:cxn modelId="{D162C6F6-0DBC-45BB-AA24-8051ED68EEB4}" srcId="{D7A16754-C21C-4FC6-985F-D9524B56A70E}" destId="{FF71072B-3CA4-4A07-8B1B-F6032E1B9204}" srcOrd="4" destOrd="0" parTransId="{9C30C366-CF9D-4809-8A70-C4280A7659CD}" sibTransId="{7C7114BD-70ED-4870-AA8A-BF199DC11DB0}"/>
    <dgm:cxn modelId="{41F919FC-E901-44D7-BD5C-B7D62A388895}" srcId="{D7A16754-C21C-4FC6-985F-D9524B56A70E}" destId="{710E4BF6-C2E0-4F4C-AC41-E6576D0F416F}" srcOrd="0" destOrd="0" parTransId="{314FB80C-9CFF-4AB2-9F89-5526663830F3}" sibTransId="{4FCF8F4E-BA0F-4913-A3A7-FEEB656CAEAD}"/>
    <dgm:cxn modelId="{764E95B9-845F-40E6-9DC0-2DF1653AA827}" type="presOf" srcId="{FF71072B-3CA4-4A07-8B1B-F6032E1B9204}" destId="{96ECBE26-5764-4E19-B5E0-CED730644307}" srcOrd="0" destOrd="0" presId="urn:microsoft.com/office/officeart/2008/layout/CaptionedPictures"/>
    <dgm:cxn modelId="{C9E84E69-AA62-4618-8681-83E31C5D8F4C}" type="presOf" srcId="{D7A16754-C21C-4FC6-985F-D9524B56A70E}" destId="{F1A85525-167B-4571-9B24-12302AEFF166}" srcOrd="0" destOrd="0" presId="urn:microsoft.com/office/officeart/2008/layout/CaptionedPictures"/>
    <dgm:cxn modelId="{BDC10BB5-04D1-4C41-8DDF-C741F6E3B65E}" type="presOf" srcId="{F730631C-27D9-4346-AB1A-0B70FC9FD0F4}" destId="{E3520E31-F64B-44BB-BFD5-A979555AFF9B}" srcOrd="0" destOrd="0" presId="urn:microsoft.com/office/officeart/2008/layout/CaptionedPictures"/>
    <dgm:cxn modelId="{4F7B5998-AF55-4D9E-81DE-DE4A97D16216}" srcId="{D7A16754-C21C-4FC6-985F-D9524B56A70E}" destId="{BC7471F6-5BBD-4083-9110-6C146529475E}" srcOrd="2" destOrd="0" parTransId="{0FDF3F4D-D9E7-433A-AB51-80A0A599122F}" sibTransId="{2144134C-FBB7-4C07-942F-CA7B3B1B73A4}"/>
    <dgm:cxn modelId="{1603B12D-7BEF-41DE-9E5B-781D9E9F8757}" type="presParOf" srcId="{F1A85525-167B-4571-9B24-12302AEFF166}" destId="{600998FF-5893-4AB6-A0C9-AD0F54BEAB9C}" srcOrd="0" destOrd="0" presId="urn:microsoft.com/office/officeart/2008/layout/CaptionedPictures"/>
    <dgm:cxn modelId="{30F47047-B644-43B7-8904-E8C6C2C28B4B}" type="presParOf" srcId="{600998FF-5893-4AB6-A0C9-AD0F54BEAB9C}" destId="{D36FF5E3-7895-4102-8322-233F59E32BE4}" srcOrd="0" destOrd="0" presId="urn:microsoft.com/office/officeart/2008/layout/CaptionedPictures"/>
    <dgm:cxn modelId="{741B18DC-652C-462D-B21F-7AB5C1416D1D}" type="presParOf" srcId="{600998FF-5893-4AB6-A0C9-AD0F54BEAB9C}" destId="{1D7DDDBB-DB88-4CAB-8485-1F3D1F226166}" srcOrd="1" destOrd="0" presId="urn:microsoft.com/office/officeart/2008/layout/CaptionedPictures"/>
    <dgm:cxn modelId="{4BDA4860-5CEC-4C50-944D-BC89CD954952}" type="presParOf" srcId="{600998FF-5893-4AB6-A0C9-AD0F54BEAB9C}" destId="{4EFBD643-478D-4318-84F1-B93F14B493C5}" srcOrd="2" destOrd="0" presId="urn:microsoft.com/office/officeart/2008/layout/CaptionedPictures"/>
    <dgm:cxn modelId="{73244B8A-EF6F-4057-8089-788B666BA01F}" type="presParOf" srcId="{4EFBD643-478D-4318-84F1-B93F14B493C5}" destId="{47BDE42A-B0CA-46CF-83A3-2CFADB2CB33B}" srcOrd="0" destOrd="0" presId="urn:microsoft.com/office/officeart/2008/layout/CaptionedPictures"/>
    <dgm:cxn modelId="{391BE5A4-CC29-429B-AC5E-9FF3D62F1F8A}" type="presParOf" srcId="{4EFBD643-478D-4318-84F1-B93F14B493C5}" destId="{667EE2AF-CFAC-4597-8AF0-E6680FC25116}" srcOrd="1" destOrd="0" presId="urn:microsoft.com/office/officeart/2008/layout/CaptionedPictures"/>
    <dgm:cxn modelId="{2A393128-A544-4624-8314-3C400608DBF3}" type="presParOf" srcId="{F1A85525-167B-4571-9B24-12302AEFF166}" destId="{778F9F2C-1458-4BB1-A3C0-934961C6A848}" srcOrd="1" destOrd="0" presId="urn:microsoft.com/office/officeart/2008/layout/CaptionedPictures"/>
    <dgm:cxn modelId="{012E73DC-40F2-4599-BAC1-2F1E47F158C1}" type="presParOf" srcId="{F1A85525-167B-4571-9B24-12302AEFF166}" destId="{58F08DC6-4A4A-4D2D-BCBC-3C3874985C50}" srcOrd="2" destOrd="0" presId="urn:microsoft.com/office/officeart/2008/layout/CaptionedPictures"/>
    <dgm:cxn modelId="{6737182F-6656-4E95-AC34-D552D8588178}" type="presParOf" srcId="{58F08DC6-4A4A-4D2D-BCBC-3C3874985C50}" destId="{C57B9422-3699-42A0-9B3E-088DC18072B1}" srcOrd="0" destOrd="0" presId="urn:microsoft.com/office/officeart/2008/layout/CaptionedPictures"/>
    <dgm:cxn modelId="{33C693F4-969D-4FD5-81AC-D15BF3FAF022}" type="presParOf" srcId="{58F08DC6-4A4A-4D2D-BCBC-3C3874985C50}" destId="{B755D79A-A22C-47FD-90ED-1C5D75D87D94}" srcOrd="1" destOrd="0" presId="urn:microsoft.com/office/officeart/2008/layout/CaptionedPictures"/>
    <dgm:cxn modelId="{8CD2432F-4286-4C3E-8663-A8079918EDF7}" type="presParOf" srcId="{58F08DC6-4A4A-4D2D-BCBC-3C3874985C50}" destId="{E80BCB61-6982-4F0A-9050-E194093E5730}" srcOrd="2" destOrd="0" presId="urn:microsoft.com/office/officeart/2008/layout/CaptionedPictures"/>
    <dgm:cxn modelId="{128EB56B-866E-421C-B49B-08DA9A33896A}" type="presParOf" srcId="{E80BCB61-6982-4F0A-9050-E194093E5730}" destId="{536CED35-F4EA-4634-9EDF-B96D8AF8D730}" srcOrd="0" destOrd="0" presId="urn:microsoft.com/office/officeart/2008/layout/CaptionedPictures"/>
    <dgm:cxn modelId="{2A7387BE-E002-4C02-A64F-EB5B3834E6FA}" type="presParOf" srcId="{E80BCB61-6982-4F0A-9050-E194093E5730}" destId="{E3520E31-F64B-44BB-BFD5-A979555AFF9B}" srcOrd="1" destOrd="0" presId="urn:microsoft.com/office/officeart/2008/layout/CaptionedPictures"/>
    <dgm:cxn modelId="{65432080-BC27-4D38-8280-5514E482C253}" type="presParOf" srcId="{F1A85525-167B-4571-9B24-12302AEFF166}" destId="{AF829346-D099-49F2-B566-83B164872BDA}" srcOrd="3" destOrd="0" presId="urn:microsoft.com/office/officeart/2008/layout/CaptionedPictures"/>
    <dgm:cxn modelId="{6A1DFA56-2445-4E6A-96B4-CF18053D6992}" type="presParOf" srcId="{F1A85525-167B-4571-9B24-12302AEFF166}" destId="{55256771-4BDA-4EB8-B862-B1DD2C07E1EA}" srcOrd="4" destOrd="0" presId="urn:microsoft.com/office/officeart/2008/layout/CaptionedPictures"/>
    <dgm:cxn modelId="{20DDEFC1-25B3-4069-BBCC-07A1ED85F499}" type="presParOf" srcId="{55256771-4BDA-4EB8-B862-B1DD2C07E1EA}" destId="{C7E9C759-D158-4A77-94DF-A06E939D9BE1}" srcOrd="0" destOrd="0" presId="urn:microsoft.com/office/officeart/2008/layout/CaptionedPictures"/>
    <dgm:cxn modelId="{3F12426D-34D4-4413-8C10-E3CB8ABC9EB7}" type="presParOf" srcId="{55256771-4BDA-4EB8-B862-B1DD2C07E1EA}" destId="{BF95F010-FB80-401B-9D4A-E692CE81EF31}" srcOrd="1" destOrd="0" presId="urn:microsoft.com/office/officeart/2008/layout/CaptionedPictures"/>
    <dgm:cxn modelId="{6836F794-7D9B-43FA-A31A-D740BBF018F5}" type="presParOf" srcId="{55256771-4BDA-4EB8-B862-B1DD2C07E1EA}" destId="{BC9A014D-C659-40FB-A605-EDAF5AB62FF5}" srcOrd="2" destOrd="0" presId="urn:microsoft.com/office/officeart/2008/layout/CaptionedPictures"/>
    <dgm:cxn modelId="{BC8B544B-547F-4AFC-ACEF-9ED3CF96BE9A}" type="presParOf" srcId="{BC9A014D-C659-40FB-A605-EDAF5AB62FF5}" destId="{4B7A42DB-F931-41FA-85C5-DF0519904C8B}" srcOrd="0" destOrd="0" presId="urn:microsoft.com/office/officeart/2008/layout/CaptionedPictures"/>
    <dgm:cxn modelId="{6BED523C-BF10-4AD7-89DA-B70B6853214F}" type="presParOf" srcId="{BC9A014D-C659-40FB-A605-EDAF5AB62FF5}" destId="{EF53949B-4077-4BC5-ACB4-FAB96838A839}" srcOrd="1" destOrd="0" presId="urn:microsoft.com/office/officeart/2008/layout/CaptionedPictures"/>
    <dgm:cxn modelId="{0DA10058-E919-4F5A-846F-27B9D05CF287}" type="presParOf" srcId="{F1A85525-167B-4571-9B24-12302AEFF166}" destId="{AD386CCE-BCBC-4FA1-826F-DDAC07FAFF04}" srcOrd="5" destOrd="0" presId="urn:microsoft.com/office/officeart/2008/layout/CaptionedPictures"/>
    <dgm:cxn modelId="{CE397B3F-48CF-4F7F-A735-37B0AD9BD020}" type="presParOf" srcId="{F1A85525-167B-4571-9B24-12302AEFF166}" destId="{DB40CEB7-170F-421D-B035-C50E832AB04D}" srcOrd="6" destOrd="0" presId="urn:microsoft.com/office/officeart/2008/layout/CaptionedPictures"/>
    <dgm:cxn modelId="{F0CEB6E7-A0A1-4B1E-B9B2-DB6258EA8062}" type="presParOf" srcId="{DB40CEB7-170F-421D-B035-C50E832AB04D}" destId="{8FEBDE89-25F1-4797-BE2F-402C6CA9D7D9}" srcOrd="0" destOrd="0" presId="urn:microsoft.com/office/officeart/2008/layout/CaptionedPictures"/>
    <dgm:cxn modelId="{30923157-957A-4DA0-B2AD-C760BF850986}" type="presParOf" srcId="{DB40CEB7-170F-421D-B035-C50E832AB04D}" destId="{1EB3C91E-5432-4378-85AF-52262412B67F}" srcOrd="1" destOrd="0" presId="urn:microsoft.com/office/officeart/2008/layout/CaptionedPictures"/>
    <dgm:cxn modelId="{9257CB98-1FAC-4EDA-BE2A-0891B3ED9D99}" type="presParOf" srcId="{DB40CEB7-170F-421D-B035-C50E832AB04D}" destId="{1EEAAF5F-7A2B-4337-A701-D07EAA4F89BD}" srcOrd="2" destOrd="0" presId="urn:microsoft.com/office/officeart/2008/layout/CaptionedPictures"/>
    <dgm:cxn modelId="{EAA67D92-C095-4665-B715-96A9748AA77B}" type="presParOf" srcId="{1EEAAF5F-7A2B-4337-A701-D07EAA4F89BD}" destId="{158E73A5-55FC-447C-91DD-A029CB15928C}" srcOrd="0" destOrd="0" presId="urn:microsoft.com/office/officeart/2008/layout/CaptionedPictures"/>
    <dgm:cxn modelId="{CB06A55F-87B5-4CE7-9ABE-BC97EF208E27}" type="presParOf" srcId="{1EEAAF5F-7A2B-4337-A701-D07EAA4F89BD}" destId="{7FD915A9-96DA-4BE7-9EC6-5F250628CC6F}" srcOrd="1" destOrd="0" presId="urn:microsoft.com/office/officeart/2008/layout/CaptionedPictures"/>
    <dgm:cxn modelId="{E704D4B0-18B6-415D-85B5-749614D05810}" type="presParOf" srcId="{F1A85525-167B-4571-9B24-12302AEFF166}" destId="{648139C4-885F-4B91-A46B-FDF0BA62AA7C}" srcOrd="7" destOrd="0" presId="urn:microsoft.com/office/officeart/2008/layout/CaptionedPictures"/>
    <dgm:cxn modelId="{E6B64A4B-53B5-4CD6-B01A-0267CAB9996B}" type="presParOf" srcId="{F1A85525-167B-4571-9B24-12302AEFF166}" destId="{4319F04D-4A2A-4816-A9F4-FC6FB7C831A3}" srcOrd="8" destOrd="0" presId="urn:microsoft.com/office/officeart/2008/layout/CaptionedPictures"/>
    <dgm:cxn modelId="{DA4198AC-3E00-431D-8263-75712F050372}" type="presParOf" srcId="{4319F04D-4A2A-4816-A9F4-FC6FB7C831A3}" destId="{781148EE-5852-4FCB-9395-5AE450B4DD19}" srcOrd="0" destOrd="0" presId="urn:microsoft.com/office/officeart/2008/layout/CaptionedPictures"/>
    <dgm:cxn modelId="{4C62057C-E4B9-4563-A4EF-B13B89E6A59E}" type="presParOf" srcId="{4319F04D-4A2A-4816-A9F4-FC6FB7C831A3}" destId="{65314B3F-4AD4-40B0-AABF-F0368B112AA4}" srcOrd="1" destOrd="0" presId="urn:microsoft.com/office/officeart/2008/layout/CaptionedPictures"/>
    <dgm:cxn modelId="{2AE9E92E-FC71-4CE9-9A22-BBBB4623CA5B}" type="presParOf" srcId="{4319F04D-4A2A-4816-A9F4-FC6FB7C831A3}" destId="{89AD5CB9-B6E4-4895-8E83-8E1D3C2EF81F}" srcOrd="2" destOrd="0" presId="urn:microsoft.com/office/officeart/2008/layout/CaptionedPictures"/>
    <dgm:cxn modelId="{B619D163-6B60-4157-9675-FC45D0CE2BDD}" type="presParOf" srcId="{89AD5CB9-B6E4-4895-8E83-8E1D3C2EF81F}" destId="{AEE6E0E5-576E-45AE-872B-245AC724EBA1}" srcOrd="0" destOrd="0" presId="urn:microsoft.com/office/officeart/2008/layout/CaptionedPictures"/>
    <dgm:cxn modelId="{8793EB6E-6F46-430B-B6E7-0193E7EED9B1}" type="presParOf" srcId="{89AD5CB9-B6E4-4895-8E83-8E1D3C2EF81F}" destId="{96ECBE26-5764-4E19-B5E0-CED730644307}" srcOrd="1" destOrd="0" presId="urn:microsoft.com/office/officeart/2008/layout/CaptionedPictures"/>
    <dgm:cxn modelId="{B101AB93-270E-44AB-8C0D-FDF19D4EA827}" type="presParOf" srcId="{F1A85525-167B-4571-9B24-12302AEFF166}" destId="{740E0767-F45D-4F4C-8AF8-A339AE3DC788}" srcOrd="9" destOrd="0" presId="urn:microsoft.com/office/officeart/2008/layout/CaptionedPictures"/>
    <dgm:cxn modelId="{B2A1CA8E-58F4-4FEE-9CB3-80EF7CE4CC72}" type="presParOf" srcId="{F1A85525-167B-4571-9B24-12302AEFF166}" destId="{5DBCC3C8-73DE-4BA9-9850-10956B395DC1}" srcOrd="10" destOrd="0" presId="urn:microsoft.com/office/officeart/2008/layout/CaptionedPictures"/>
    <dgm:cxn modelId="{921BEC2C-D5D6-4264-A41B-F49EA84EBE75}" type="presParOf" srcId="{5DBCC3C8-73DE-4BA9-9850-10956B395DC1}" destId="{C2E195A9-74DD-4338-94F1-2E5D4394C299}" srcOrd="0" destOrd="0" presId="urn:microsoft.com/office/officeart/2008/layout/CaptionedPictures"/>
    <dgm:cxn modelId="{6CFCCFAF-F713-47B2-B04A-388D9EEF84F9}" type="presParOf" srcId="{5DBCC3C8-73DE-4BA9-9850-10956B395DC1}" destId="{08A6ECD3-8492-4E8B-BE5A-3CB2B9E8E66F}" srcOrd="1" destOrd="0" presId="urn:microsoft.com/office/officeart/2008/layout/CaptionedPictures"/>
    <dgm:cxn modelId="{E8DD4DDF-7B44-4BDF-8EDA-85AAA3BBC3E2}" type="presParOf" srcId="{5DBCC3C8-73DE-4BA9-9850-10956B395DC1}" destId="{589308B9-7757-4264-A08D-6F5451990845}" srcOrd="2" destOrd="0" presId="urn:microsoft.com/office/officeart/2008/layout/CaptionedPictures"/>
    <dgm:cxn modelId="{7EE5C5BC-A41E-46B3-A8DF-17C41C812D74}" type="presParOf" srcId="{589308B9-7757-4264-A08D-6F5451990845}" destId="{85B1B4C9-0522-4EB3-BA8B-A8F28176955C}" srcOrd="0" destOrd="0" presId="urn:microsoft.com/office/officeart/2008/layout/CaptionedPictures"/>
    <dgm:cxn modelId="{CBF89F43-6D1B-4223-A73E-BE10D6C4B835}" type="presParOf" srcId="{589308B9-7757-4264-A08D-6F5451990845}" destId="{B90EF6F5-1AD6-4BFE-BC26-BBA699BAFF7C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D62F32-0AC7-4E2B-BBAC-625EA0B738FB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F979C5-F0B1-4D20-890B-6006220AF940}">
      <dgm:prSet custT="1"/>
      <dgm:spPr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defRPr b="1"/>
          </a:pPr>
          <a:r>
            <a:rPr lang="es-ES" sz="24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Reglamento (UE)</a:t>
          </a:r>
        </a:p>
        <a:p>
          <a:pPr>
            <a:lnSpc>
              <a:spcPct val="100000"/>
            </a:lnSpc>
            <a:defRPr b="1"/>
          </a:pPr>
          <a:r>
            <a:rPr lang="es-ES" sz="24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2018/848</a:t>
          </a:r>
        </a:p>
        <a:p>
          <a:pPr>
            <a:lnSpc>
              <a:spcPct val="100000"/>
            </a:lnSpc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del Parlamento Europeo y del Consejo, sobre producción ecológica y etiquetado de los productos ecológicos - Actos delegados y de implementación o ejecución.</a:t>
          </a:r>
          <a:endParaRPr lang="en-U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gm:t>
    </dgm:pt>
    <dgm:pt modelId="{34A7079A-2946-4B0F-BA37-B252B629B591}" type="parTrans" cxnId="{AEA69305-5C81-4C51-9355-CCBABE1730B3}">
      <dgm:prSet/>
      <dgm:spPr/>
      <dgm:t>
        <a:bodyPr/>
        <a:lstStyle/>
        <a:p>
          <a:endParaRPr lang="en-US"/>
        </a:p>
      </dgm:t>
    </dgm:pt>
    <dgm:pt modelId="{185B8C1F-1274-40D9-961A-DA056E7D2AB8}" type="sibTrans" cxnId="{AEA69305-5C81-4C51-9355-CCBABE1730B3}">
      <dgm:prSet/>
      <dgm:spPr/>
      <dgm:t>
        <a:bodyPr/>
        <a:lstStyle/>
        <a:p>
          <a:endParaRPr lang="en-US"/>
        </a:p>
      </dgm:t>
    </dgm:pt>
    <dgm:pt modelId="{58BB9F4D-A429-4EBF-9091-4418C65CAEFF}">
      <dgm:prSet custT="1"/>
      <dgm:spPr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defRPr b="1"/>
          </a:pPr>
          <a:r>
            <a:rPr lang="es-MX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Ley de Producción de Alimentos Orgánicos </a:t>
          </a:r>
        </a:p>
        <a:p>
          <a:pPr>
            <a:lnSpc>
              <a:spcPct val="100000"/>
            </a:lnSpc>
            <a:defRPr b="1"/>
          </a:pPr>
          <a:r>
            <a:rPr lang="es-ES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USDA NOP - SOE</a:t>
          </a:r>
        </a:p>
        <a:p>
          <a:pPr>
            <a:lnSpc>
              <a:spcPct val="100000"/>
            </a:lnSpc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n-US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United States Department of Agriculture</a:t>
          </a:r>
        </a:p>
        <a:p>
          <a:pPr>
            <a:lnSpc>
              <a:spcPct val="100000"/>
            </a:lnSpc>
            <a:defRPr b="1"/>
          </a:pP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National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Organic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Program</a:t>
          </a:r>
          <a:endParaRPr lang="es-EC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  <a:p>
          <a:pPr>
            <a:lnSpc>
              <a:spcPct val="100000"/>
            </a:lnSpc>
            <a:defRPr b="1"/>
          </a:pP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Strengthening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Organic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Enforcement</a:t>
          </a:r>
          <a:endParaRPr lang="es-EC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  <a:p>
          <a:pPr>
            <a:lnSpc>
              <a:spcPct val="100000"/>
            </a:lnSpc>
            <a:defRPr b="1"/>
          </a:pPr>
          <a:r>
            <a:rPr lang="es-MX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Fortalecimiento y cambios relevantes</a:t>
          </a:r>
          <a:endParaRPr lang="es-ES" sz="2000" b="1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gm:t>
    </dgm:pt>
    <dgm:pt modelId="{FFEEBA8D-6B30-418A-BD7B-A4575D5E93AC}" type="parTrans" cxnId="{13BAE254-EA2B-433F-BB7D-4AC9E80ABE49}">
      <dgm:prSet/>
      <dgm:spPr/>
      <dgm:t>
        <a:bodyPr/>
        <a:lstStyle/>
        <a:p>
          <a:endParaRPr lang="es-EC"/>
        </a:p>
      </dgm:t>
    </dgm:pt>
    <dgm:pt modelId="{A4F1968A-22F5-45C0-A59A-34B7F53ECEE7}" type="sibTrans" cxnId="{13BAE254-EA2B-433F-BB7D-4AC9E80ABE49}">
      <dgm:prSet/>
      <dgm:spPr/>
      <dgm:t>
        <a:bodyPr/>
        <a:lstStyle/>
        <a:p>
          <a:endParaRPr lang="es-EC"/>
        </a:p>
      </dgm:t>
    </dgm:pt>
    <dgm:pt modelId="{F6864A45-2285-43B7-91A4-465D559B6857}">
      <dgm:prSet custT="1"/>
      <dgm:spPr>
        <a:ln>
          <a:solidFill>
            <a:schemeClr val="tx1"/>
          </a:solidFill>
        </a:ln>
      </dgm:spPr>
      <dgm:t>
        <a:bodyPr/>
        <a:lstStyle/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600" b="1" i="0" kern="1200" dirty="0"/>
            <a:t>Instructivo de la Normativa general para promover y regular la producción orgánica – ecológica – biológica en el Ecuador</a:t>
          </a:r>
          <a:endParaRPr lang="es-MX" sz="1600" b="0" u="none" kern="1200" dirty="0">
            <a:ln>
              <a:solidFill>
                <a:schemeClr val="tx1"/>
              </a:solidFill>
            </a:ln>
            <a:solidFill>
              <a:schemeClr val="tx1"/>
            </a:solidFill>
          </a:endParaRPr>
        </a:p>
        <a:p>
          <a:pPr marL="0"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Producción orgánica - Cadena de producción y comercialización: requerimientos generales y específicos</a:t>
          </a:r>
          <a:endParaRPr lang="es-E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gm:t>
    </dgm:pt>
    <dgm:pt modelId="{F49AC38A-A509-424F-AB10-872CC4FB26AD}" type="parTrans" cxnId="{7C41452F-EDCA-4D29-8790-29BF8A7BC5AC}">
      <dgm:prSet/>
      <dgm:spPr/>
      <dgm:t>
        <a:bodyPr/>
        <a:lstStyle/>
        <a:p>
          <a:endParaRPr lang="es-EC"/>
        </a:p>
      </dgm:t>
    </dgm:pt>
    <dgm:pt modelId="{B857CBA0-0AF6-4711-8030-C13A2C770FC8}" type="sibTrans" cxnId="{7C41452F-EDCA-4D29-8790-29BF8A7BC5AC}">
      <dgm:prSet/>
      <dgm:spPr/>
      <dgm:t>
        <a:bodyPr/>
        <a:lstStyle/>
        <a:p>
          <a:endParaRPr lang="es-EC"/>
        </a:p>
      </dgm:t>
    </dgm:pt>
    <dgm:pt modelId="{0B41DE6B-9190-44C1-AC27-626133CA57D3}" type="pres">
      <dgm:prSet presAssocID="{53D62F32-0AC7-4E2B-BBAC-625EA0B738F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D375707-CDA4-4E98-A5DA-0ABAB40C8A74}" type="pres">
      <dgm:prSet presAssocID="{DCF979C5-F0B1-4D20-890B-6006220AF940}" presName="compNode" presStyleCnt="0"/>
      <dgm:spPr/>
    </dgm:pt>
    <dgm:pt modelId="{145C1772-87A1-41A3-ABFC-5F54E4A4B031}" type="pres">
      <dgm:prSet presAssocID="{DCF979C5-F0B1-4D20-890B-6006220AF940}" presName="iconRect" presStyleLbl="node1" presStyleIdx="0" presStyleCnt="3" custScaleX="128368" custScaleY="107688" custLinFactNeighborX="8828" custLinFactNeighborY="-27476"/>
      <dgm:spPr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5F660937-7B5E-45AD-A146-B6F284FB1343}" type="pres">
      <dgm:prSet presAssocID="{DCF979C5-F0B1-4D20-890B-6006220AF940}" presName="iconSpace" presStyleCnt="0"/>
      <dgm:spPr/>
    </dgm:pt>
    <dgm:pt modelId="{04BE8EF0-62E3-4CCB-A28F-018058B8473D}" type="pres">
      <dgm:prSet presAssocID="{DCF979C5-F0B1-4D20-890B-6006220AF940}" presName="parTx" presStyleLbl="revTx" presStyleIdx="0" presStyleCnt="6" custScaleX="111928" custScaleY="101163" custLinFactNeighborX="-633" custLinFactNeighborY="-1016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DBC7D2D-AA4F-4CEF-99C3-FB2CCFCDF404}" type="pres">
      <dgm:prSet presAssocID="{DCF979C5-F0B1-4D20-890B-6006220AF940}" presName="txSpace" presStyleCnt="0"/>
      <dgm:spPr/>
    </dgm:pt>
    <dgm:pt modelId="{B1869C29-2B99-415F-B319-75553773B644}" type="pres">
      <dgm:prSet presAssocID="{DCF979C5-F0B1-4D20-890B-6006220AF940}" presName="desTx" presStyleLbl="revTx" presStyleIdx="1" presStyleCnt="6">
        <dgm:presLayoutVars/>
      </dgm:prSet>
      <dgm:spPr/>
    </dgm:pt>
    <dgm:pt modelId="{7F0614E6-B263-4814-B453-BB24FE192527}" type="pres">
      <dgm:prSet presAssocID="{185B8C1F-1274-40D9-961A-DA056E7D2AB8}" presName="sibTrans" presStyleCnt="0"/>
      <dgm:spPr/>
    </dgm:pt>
    <dgm:pt modelId="{57927F42-CC68-4D4F-9EE4-0763F1B12ADA}" type="pres">
      <dgm:prSet presAssocID="{58BB9F4D-A429-4EBF-9091-4418C65CAEFF}" presName="compNode" presStyleCnt="0"/>
      <dgm:spPr/>
    </dgm:pt>
    <dgm:pt modelId="{C17EDD33-9399-4342-A13A-DEC9AA0323CA}" type="pres">
      <dgm:prSet presAssocID="{58BB9F4D-A429-4EBF-9091-4418C65CAEFF}" presName="iconRect" presStyleLbl="node1" presStyleIdx="1" presStyleCnt="3" custScaleX="114215" custScaleY="113807" custLinFactNeighborX="5699" custLinFactNeighborY="-27696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A83A22A-E26D-4207-951E-8A10AD446ECD}" type="pres">
      <dgm:prSet presAssocID="{58BB9F4D-A429-4EBF-9091-4418C65CAEFF}" presName="iconSpace" presStyleCnt="0"/>
      <dgm:spPr/>
    </dgm:pt>
    <dgm:pt modelId="{6F396384-4715-4004-9E2E-676F6D52DF0F}" type="pres">
      <dgm:prSet presAssocID="{58BB9F4D-A429-4EBF-9091-4418C65CAEFF}" presName="parTx" presStyleLbl="revTx" presStyleIdx="2" presStyleCnt="6" custScaleX="139213" custScaleY="118007" custLinFactNeighborX="2250" custLinFactNeighborY="38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52B46A9-F817-4770-B8A7-FF179EDD5BF4}" type="pres">
      <dgm:prSet presAssocID="{58BB9F4D-A429-4EBF-9091-4418C65CAEFF}" presName="txSpace" presStyleCnt="0"/>
      <dgm:spPr/>
    </dgm:pt>
    <dgm:pt modelId="{02E11D07-08A1-45AB-9E29-ED847861D018}" type="pres">
      <dgm:prSet presAssocID="{58BB9F4D-A429-4EBF-9091-4418C65CAEFF}" presName="desTx" presStyleLbl="revTx" presStyleIdx="3" presStyleCnt="6">
        <dgm:presLayoutVars/>
      </dgm:prSet>
      <dgm:spPr/>
    </dgm:pt>
    <dgm:pt modelId="{FF8DC063-2BFE-4968-85EF-463195CCB3F2}" type="pres">
      <dgm:prSet presAssocID="{A4F1968A-22F5-45C0-A59A-34B7F53ECEE7}" presName="sibTrans" presStyleCnt="0"/>
      <dgm:spPr/>
    </dgm:pt>
    <dgm:pt modelId="{CF0CA786-E9C3-4B75-9574-72694D61F873}" type="pres">
      <dgm:prSet presAssocID="{F6864A45-2285-43B7-91A4-465D559B6857}" presName="compNode" presStyleCnt="0"/>
      <dgm:spPr/>
    </dgm:pt>
    <dgm:pt modelId="{016AED89-70CF-4A8F-8732-5AC4167097F5}" type="pres">
      <dgm:prSet presAssocID="{F6864A45-2285-43B7-91A4-465D559B6857}" presName="iconRect" presStyleLbl="node1" presStyleIdx="2" presStyleCnt="3" custScaleX="141663" custScaleY="126751" custLinFactNeighborX="15303" custLinFactNeighborY="-20494"/>
      <dgm:spPr/>
    </dgm:pt>
    <dgm:pt modelId="{EF474EF1-3682-41DF-8497-87F409657783}" type="pres">
      <dgm:prSet presAssocID="{F6864A45-2285-43B7-91A4-465D559B6857}" presName="iconSpace" presStyleCnt="0"/>
      <dgm:spPr/>
    </dgm:pt>
    <dgm:pt modelId="{D9468FD4-A163-4D62-84DA-4DBD6621ABEC}" type="pres">
      <dgm:prSet presAssocID="{F6864A45-2285-43B7-91A4-465D559B6857}" presName="parTx" presStyleLbl="revTx" presStyleIdx="4" presStyleCnt="6" custScaleX="101762" custScaleY="103360" custLinFactNeighborX="-1516" custLinFactNeighborY="-1077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CB3C441-67B9-438C-B834-0FE462B95577}" type="pres">
      <dgm:prSet presAssocID="{F6864A45-2285-43B7-91A4-465D559B6857}" presName="txSpace" presStyleCnt="0"/>
      <dgm:spPr/>
    </dgm:pt>
    <dgm:pt modelId="{B85BC7AE-ACDB-4713-A12D-94A868C57EE7}" type="pres">
      <dgm:prSet presAssocID="{F6864A45-2285-43B7-91A4-465D559B6857}" presName="desTx" presStyleLbl="revTx" presStyleIdx="5" presStyleCnt="6">
        <dgm:presLayoutVars/>
      </dgm:prSet>
      <dgm:spPr/>
    </dgm:pt>
  </dgm:ptLst>
  <dgm:cxnLst>
    <dgm:cxn modelId="{69C952D0-A749-4147-92BE-AB417023CBB4}" type="presOf" srcId="{53D62F32-0AC7-4E2B-BBAC-625EA0B738FB}" destId="{0B41DE6B-9190-44C1-AC27-626133CA57D3}" srcOrd="0" destOrd="0" presId="urn:microsoft.com/office/officeart/2018/5/layout/CenteredIconLabelDescriptionList"/>
    <dgm:cxn modelId="{995AD3DC-D4BC-44A4-B029-A59A6144A030}" type="presOf" srcId="{58BB9F4D-A429-4EBF-9091-4418C65CAEFF}" destId="{6F396384-4715-4004-9E2E-676F6D52DF0F}" srcOrd="0" destOrd="0" presId="urn:microsoft.com/office/officeart/2018/5/layout/CenteredIconLabelDescriptionList"/>
    <dgm:cxn modelId="{13BAE254-EA2B-433F-BB7D-4AC9E80ABE49}" srcId="{53D62F32-0AC7-4E2B-BBAC-625EA0B738FB}" destId="{58BB9F4D-A429-4EBF-9091-4418C65CAEFF}" srcOrd="1" destOrd="0" parTransId="{FFEEBA8D-6B30-418A-BD7B-A4575D5E93AC}" sibTransId="{A4F1968A-22F5-45C0-A59A-34B7F53ECEE7}"/>
    <dgm:cxn modelId="{DF81A99E-7BDA-4CC5-8B8C-A3301E8BD9BF}" type="presOf" srcId="{DCF979C5-F0B1-4D20-890B-6006220AF940}" destId="{04BE8EF0-62E3-4CCB-A28F-018058B8473D}" srcOrd="0" destOrd="0" presId="urn:microsoft.com/office/officeart/2018/5/layout/CenteredIconLabelDescriptionList"/>
    <dgm:cxn modelId="{AEA69305-5C81-4C51-9355-CCBABE1730B3}" srcId="{53D62F32-0AC7-4E2B-BBAC-625EA0B738FB}" destId="{DCF979C5-F0B1-4D20-890B-6006220AF940}" srcOrd="0" destOrd="0" parTransId="{34A7079A-2946-4B0F-BA37-B252B629B591}" sibTransId="{185B8C1F-1274-40D9-961A-DA056E7D2AB8}"/>
    <dgm:cxn modelId="{6E1AACC2-6CC8-401F-B710-D0879C0F8F60}" type="presOf" srcId="{F6864A45-2285-43B7-91A4-465D559B6857}" destId="{D9468FD4-A163-4D62-84DA-4DBD6621ABEC}" srcOrd="0" destOrd="0" presId="urn:microsoft.com/office/officeart/2018/5/layout/CenteredIconLabelDescriptionList"/>
    <dgm:cxn modelId="{7C41452F-EDCA-4D29-8790-29BF8A7BC5AC}" srcId="{53D62F32-0AC7-4E2B-BBAC-625EA0B738FB}" destId="{F6864A45-2285-43B7-91A4-465D559B6857}" srcOrd="2" destOrd="0" parTransId="{F49AC38A-A509-424F-AB10-872CC4FB26AD}" sibTransId="{B857CBA0-0AF6-4711-8030-C13A2C770FC8}"/>
    <dgm:cxn modelId="{3C9FABED-BBF9-466F-98F1-C8C2C5EE9FC2}" type="presParOf" srcId="{0B41DE6B-9190-44C1-AC27-626133CA57D3}" destId="{BD375707-CDA4-4E98-A5DA-0ABAB40C8A74}" srcOrd="0" destOrd="0" presId="urn:microsoft.com/office/officeart/2018/5/layout/CenteredIconLabelDescriptionList"/>
    <dgm:cxn modelId="{2E86773D-80D4-4A18-BD4C-0F854000CA62}" type="presParOf" srcId="{BD375707-CDA4-4E98-A5DA-0ABAB40C8A74}" destId="{145C1772-87A1-41A3-ABFC-5F54E4A4B031}" srcOrd="0" destOrd="0" presId="urn:microsoft.com/office/officeart/2018/5/layout/CenteredIconLabelDescriptionList"/>
    <dgm:cxn modelId="{EA9E592C-E4E6-402E-AF64-8A73115D04CA}" type="presParOf" srcId="{BD375707-CDA4-4E98-A5DA-0ABAB40C8A74}" destId="{5F660937-7B5E-45AD-A146-B6F284FB1343}" srcOrd="1" destOrd="0" presId="urn:microsoft.com/office/officeart/2018/5/layout/CenteredIconLabelDescriptionList"/>
    <dgm:cxn modelId="{3FE77F3D-04BF-4665-88AA-6249F057360B}" type="presParOf" srcId="{BD375707-CDA4-4E98-A5DA-0ABAB40C8A74}" destId="{04BE8EF0-62E3-4CCB-A28F-018058B8473D}" srcOrd="2" destOrd="0" presId="urn:microsoft.com/office/officeart/2018/5/layout/CenteredIconLabelDescriptionList"/>
    <dgm:cxn modelId="{A40657B4-5704-403C-B7AA-BC80327B0139}" type="presParOf" srcId="{BD375707-CDA4-4E98-A5DA-0ABAB40C8A74}" destId="{8DBC7D2D-AA4F-4CEF-99C3-FB2CCFCDF404}" srcOrd="3" destOrd="0" presId="urn:microsoft.com/office/officeart/2018/5/layout/CenteredIconLabelDescriptionList"/>
    <dgm:cxn modelId="{64762C63-431A-4516-9D79-F1F0F6AEDCD3}" type="presParOf" srcId="{BD375707-CDA4-4E98-A5DA-0ABAB40C8A74}" destId="{B1869C29-2B99-415F-B319-75553773B644}" srcOrd="4" destOrd="0" presId="urn:microsoft.com/office/officeart/2018/5/layout/CenteredIconLabelDescriptionList"/>
    <dgm:cxn modelId="{3AF266EA-4F4F-40C9-99BA-BD2BE5164E27}" type="presParOf" srcId="{0B41DE6B-9190-44C1-AC27-626133CA57D3}" destId="{7F0614E6-B263-4814-B453-BB24FE192527}" srcOrd="1" destOrd="0" presId="urn:microsoft.com/office/officeart/2018/5/layout/CenteredIconLabelDescriptionList"/>
    <dgm:cxn modelId="{E5201471-2C13-4703-9639-CDE972D70046}" type="presParOf" srcId="{0B41DE6B-9190-44C1-AC27-626133CA57D3}" destId="{57927F42-CC68-4D4F-9EE4-0763F1B12ADA}" srcOrd="2" destOrd="0" presId="urn:microsoft.com/office/officeart/2018/5/layout/CenteredIconLabelDescriptionList"/>
    <dgm:cxn modelId="{EE8400B7-52F7-4668-AD5E-7A24E201955F}" type="presParOf" srcId="{57927F42-CC68-4D4F-9EE4-0763F1B12ADA}" destId="{C17EDD33-9399-4342-A13A-DEC9AA0323CA}" srcOrd="0" destOrd="0" presId="urn:microsoft.com/office/officeart/2018/5/layout/CenteredIconLabelDescriptionList"/>
    <dgm:cxn modelId="{EE164C24-D107-4B70-AE40-9B6C1AE0F90C}" type="presParOf" srcId="{57927F42-CC68-4D4F-9EE4-0763F1B12ADA}" destId="{DA83A22A-E26D-4207-951E-8A10AD446ECD}" srcOrd="1" destOrd="0" presId="urn:microsoft.com/office/officeart/2018/5/layout/CenteredIconLabelDescriptionList"/>
    <dgm:cxn modelId="{10D4F127-DAAB-4465-A6F4-E327A6A64D01}" type="presParOf" srcId="{57927F42-CC68-4D4F-9EE4-0763F1B12ADA}" destId="{6F396384-4715-4004-9E2E-676F6D52DF0F}" srcOrd="2" destOrd="0" presId="urn:microsoft.com/office/officeart/2018/5/layout/CenteredIconLabelDescriptionList"/>
    <dgm:cxn modelId="{C6E9A899-8B8F-4DF5-955A-63DDBE109415}" type="presParOf" srcId="{57927F42-CC68-4D4F-9EE4-0763F1B12ADA}" destId="{F52B46A9-F817-4770-B8A7-FF179EDD5BF4}" srcOrd="3" destOrd="0" presId="urn:microsoft.com/office/officeart/2018/5/layout/CenteredIconLabelDescriptionList"/>
    <dgm:cxn modelId="{B6DE658C-F3BD-4E69-8D7D-46332898F1A2}" type="presParOf" srcId="{57927F42-CC68-4D4F-9EE4-0763F1B12ADA}" destId="{02E11D07-08A1-45AB-9E29-ED847861D018}" srcOrd="4" destOrd="0" presId="urn:microsoft.com/office/officeart/2018/5/layout/CenteredIconLabelDescriptionList"/>
    <dgm:cxn modelId="{A4E2E057-6FE1-42D8-818E-E069821819F8}" type="presParOf" srcId="{0B41DE6B-9190-44C1-AC27-626133CA57D3}" destId="{FF8DC063-2BFE-4968-85EF-463195CCB3F2}" srcOrd="3" destOrd="0" presId="urn:microsoft.com/office/officeart/2018/5/layout/CenteredIconLabelDescriptionList"/>
    <dgm:cxn modelId="{94CD8F6A-4C36-414D-8F67-BFB0F151E3FC}" type="presParOf" srcId="{0B41DE6B-9190-44C1-AC27-626133CA57D3}" destId="{CF0CA786-E9C3-4B75-9574-72694D61F873}" srcOrd="4" destOrd="0" presId="urn:microsoft.com/office/officeart/2018/5/layout/CenteredIconLabelDescriptionList"/>
    <dgm:cxn modelId="{D980AFEB-9FE9-4378-A080-533DAA944ADE}" type="presParOf" srcId="{CF0CA786-E9C3-4B75-9574-72694D61F873}" destId="{016AED89-70CF-4A8F-8732-5AC4167097F5}" srcOrd="0" destOrd="0" presId="urn:microsoft.com/office/officeart/2018/5/layout/CenteredIconLabelDescriptionList"/>
    <dgm:cxn modelId="{08215577-6145-4CFE-844C-2A75D4717B99}" type="presParOf" srcId="{CF0CA786-E9C3-4B75-9574-72694D61F873}" destId="{EF474EF1-3682-41DF-8497-87F409657783}" srcOrd="1" destOrd="0" presId="urn:microsoft.com/office/officeart/2018/5/layout/CenteredIconLabelDescriptionList"/>
    <dgm:cxn modelId="{AFF5FBFF-AD30-48FD-B03E-50F12CDC5000}" type="presParOf" srcId="{CF0CA786-E9C3-4B75-9574-72694D61F873}" destId="{D9468FD4-A163-4D62-84DA-4DBD6621ABEC}" srcOrd="2" destOrd="0" presId="urn:microsoft.com/office/officeart/2018/5/layout/CenteredIconLabelDescriptionList"/>
    <dgm:cxn modelId="{AFE2A821-BEA3-46FC-8CAA-F051451E20A0}" type="presParOf" srcId="{CF0CA786-E9C3-4B75-9574-72694D61F873}" destId="{BCB3C441-67B9-438C-B834-0FE462B95577}" srcOrd="3" destOrd="0" presId="urn:microsoft.com/office/officeart/2018/5/layout/CenteredIconLabelDescriptionList"/>
    <dgm:cxn modelId="{7D208CD2-1321-490C-BCA3-94B13CB729B8}" type="presParOf" srcId="{CF0CA786-E9C3-4B75-9574-72694D61F873}" destId="{B85BC7AE-ACDB-4713-A12D-94A868C57EE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D62F32-0AC7-4E2B-BBAC-625EA0B738FB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F979C5-F0B1-4D20-890B-6006220AF940}">
      <dgm:prSet custT="1"/>
      <dgm:spPr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defRPr b="1"/>
          </a:pPr>
          <a:r>
            <a:rPr lang="es-ES" sz="24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Reglamento (UE)</a:t>
          </a:r>
        </a:p>
        <a:p>
          <a:pPr>
            <a:lnSpc>
              <a:spcPct val="100000"/>
            </a:lnSpc>
            <a:defRPr b="1"/>
          </a:pPr>
          <a:r>
            <a:rPr lang="es-ES" sz="2400" b="0" u="none" kern="1200" dirty="0">
              <a:ln>
                <a:solidFill>
                  <a:schemeClr val="tx1"/>
                </a:solidFill>
              </a:ln>
              <a:solidFill>
                <a:srgbClr val="FF0000"/>
              </a:solidFill>
            </a:rPr>
            <a:t>2018/848</a:t>
          </a:r>
        </a:p>
        <a:p>
          <a:pPr>
            <a:lnSpc>
              <a:spcPct val="100000"/>
            </a:lnSpc>
            <a:defRPr b="1"/>
          </a:pPr>
          <a:r>
            <a:rPr lang="es-EC" sz="1400" b="0" u="none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Work Sans"/>
              <a:ea typeface="+mn-ea"/>
              <a:cs typeface="+mn-cs"/>
            </a:rPr>
            <a:t>https://eur-lex.europa.eu/legal-content/EN/TXT/?uri=CELEX%3A02018R0848-20250325</a:t>
          </a:r>
          <a:endParaRPr lang="en-US" sz="1400" b="0" u="none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Work Sans"/>
            <a:ea typeface="+mn-ea"/>
            <a:cs typeface="+mn-cs"/>
          </a:endParaRPr>
        </a:p>
      </dgm:t>
    </dgm:pt>
    <dgm:pt modelId="{34A7079A-2946-4B0F-BA37-B252B629B591}" type="parTrans" cxnId="{AEA69305-5C81-4C51-9355-CCBABE1730B3}">
      <dgm:prSet/>
      <dgm:spPr/>
      <dgm:t>
        <a:bodyPr/>
        <a:lstStyle/>
        <a:p>
          <a:endParaRPr lang="en-US"/>
        </a:p>
      </dgm:t>
    </dgm:pt>
    <dgm:pt modelId="{185B8C1F-1274-40D9-961A-DA056E7D2AB8}" type="sibTrans" cxnId="{AEA69305-5C81-4C51-9355-CCBABE1730B3}">
      <dgm:prSet/>
      <dgm:spPr/>
      <dgm:t>
        <a:bodyPr/>
        <a:lstStyle/>
        <a:p>
          <a:endParaRPr lang="en-US"/>
        </a:p>
      </dgm:t>
    </dgm:pt>
    <dgm:pt modelId="{58BB9F4D-A429-4EBF-9091-4418C65CAEFF}">
      <dgm:prSet custT="1"/>
      <dgm:spPr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defRPr b="1"/>
          </a:pPr>
          <a:r>
            <a:rPr lang="es-MX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Ley de Producción de Alimentos Orgánicos </a:t>
          </a:r>
        </a:p>
        <a:p>
          <a:pPr>
            <a:lnSpc>
              <a:spcPct val="100000"/>
            </a:lnSpc>
            <a:defRPr b="1"/>
          </a:pPr>
          <a:r>
            <a:rPr lang="es-ES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USDA NOP - SOE</a:t>
          </a:r>
        </a:p>
        <a:p>
          <a:pPr>
            <a:lnSpc>
              <a:spcPct val="100000"/>
            </a:lnSpc>
            <a:defRPr b="1"/>
          </a:pPr>
          <a:r>
            <a:rPr lang="es-MX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 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https://www.ams.usda.gov/sites/default/files/media/CFR_2020_title7_vol3_part205_MexSpa.pdf</a:t>
          </a:r>
          <a:endParaRPr lang="es-ES" sz="2000" b="0" u="none" kern="1200" dirty="0">
            <a:ln>
              <a:solidFill>
                <a:schemeClr val="tx1"/>
              </a:solidFill>
            </a:ln>
            <a:solidFill>
              <a:srgbClr val="FF0000"/>
            </a:solidFill>
          </a:endParaRPr>
        </a:p>
      </dgm:t>
    </dgm:pt>
    <dgm:pt modelId="{FFEEBA8D-6B30-418A-BD7B-A4575D5E93AC}" type="parTrans" cxnId="{13BAE254-EA2B-433F-BB7D-4AC9E80ABE49}">
      <dgm:prSet/>
      <dgm:spPr/>
      <dgm:t>
        <a:bodyPr/>
        <a:lstStyle/>
        <a:p>
          <a:endParaRPr lang="es-EC"/>
        </a:p>
      </dgm:t>
    </dgm:pt>
    <dgm:pt modelId="{A4F1968A-22F5-45C0-A59A-34B7F53ECEE7}" type="sibTrans" cxnId="{13BAE254-EA2B-433F-BB7D-4AC9E80ABE49}">
      <dgm:prSet/>
      <dgm:spPr/>
      <dgm:t>
        <a:bodyPr/>
        <a:lstStyle/>
        <a:p>
          <a:endParaRPr lang="es-EC"/>
        </a:p>
      </dgm:t>
    </dgm:pt>
    <dgm:pt modelId="{F6864A45-2285-43B7-91A4-465D559B6857}">
      <dgm:prSet custT="1"/>
      <dgm:spPr>
        <a:ln>
          <a:solidFill>
            <a:schemeClr val="tx1"/>
          </a:solidFill>
        </a:ln>
      </dgm:spPr>
      <dgm:t>
        <a:bodyPr/>
        <a:lstStyle/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600" b="1" i="0" kern="1200" dirty="0"/>
            <a:t>Instructivo de la Normativa general para promover y regular la producción orgánica – ecológica – biológica en el Ecuador</a:t>
          </a:r>
          <a:endParaRPr lang="es-MX" sz="1600" b="0" u="none" kern="1200" dirty="0">
            <a:ln>
              <a:solidFill>
                <a:schemeClr val="tx1"/>
              </a:solidFill>
            </a:ln>
            <a:solidFill>
              <a:schemeClr val="tx1"/>
            </a:solidFill>
          </a:endParaRPr>
        </a:p>
        <a:p>
          <a:pPr marL="0"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https://www.agrocalidad.gob.ec/direccion-de-organicos/</a:t>
          </a:r>
          <a:endParaRPr lang="es-E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gm:t>
    </dgm:pt>
    <dgm:pt modelId="{F49AC38A-A509-424F-AB10-872CC4FB26AD}" type="parTrans" cxnId="{7C41452F-EDCA-4D29-8790-29BF8A7BC5AC}">
      <dgm:prSet/>
      <dgm:spPr/>
      <dgm:t>
        <a:bodyPr/>
        <a:lstStyle/>
        <a:p>
          <a:endParaRPr lang="es-EC"/>
        </a:p>
      </dgm:t>
    </dgm:pt>
    <dgm:pt modelId="{B857CBA0-0AF6-4711-8030-C13A2C770FC8}" type="sibTrans" cxnId="{7C41452F-EDCA-4D29-8790-29BF8A7BC5AC}">
      <dgm:prSet/>
      <dgm:spPr/>
      <dgm:t>
        <a:bodyPr/>
        <a:lstStyle/>
        <a:p>
          <a:endParaRPr lang="es-EC"/>
        </a:p>
      </dgm:t>
    </dgm:pt>
    <dgm:pt modelId="{0B41DE6B-9190-44C1-AC27-626133CA57D3}" type="pres">
      <dgm:prSet presAssocID="{53D62F32-0AC7-4E2B-BBAC-625EA0B738F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D375707-CDA4-4E98-A5DA-0ABAB40C8A74}" type="pres">
      <dgm:prSet presAssocID="{DCF979C5-F0B1-4D20-890B-6006220AF940}" presName="compNode" presStyleCnt="0"/>
      <dgm:spPr/>
    </dgm:pt>
    <dgm:pt modelId="{145C1772-87A1-41A3-ABFC-5F54E4A4B031}" type="pres">
      <dgm:prSet presAssocID="{DCF979C5-F0B1-4D20-890B-6006220AF940}" presName="iconRect" presStyleLbl="node1" presStyleIdx="0" presStyleCnt="3" custScaleX="128368" custScaleY="107688" custLinFactNeighborX="8828" custLinFactNeighborY="-27476"/>
      <dgm:spPr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5F660937-7B5E-45AD-A146-B6F284FB1343}" type="pres">
      <dgm:prSet presAssocID="{DCF979C5-F0B1-4D20-890B-6006220AF940}" presName="iconSpace" presStyleCnt="0"/>
      <dgm:spPr/>
    </dgm:pt>
    <dgm:pt modelId="{04BE8EF0-62E3-4CCB-A28F-018058B8473D}" type="pres">
      <dgm:prSet presAssocID="{DCF979C5-F0B1-4D20-890B-6006220AF940}" presName="parTx" presStyleLbl="revTx" presStyleIdx="0" presStyleCnt="6" custScaleX="111928" custScaleY="101163" custLinFactNeighborX="3355" custLinFactNeighborY="-5047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DBC7D2D-AA4F-4CEF-99C3-FB2CCFCDF404}" type="pres">
      <dgm:prSet presAssocID="{DCF979C5-F0B1-4D20-890B-6006220AF940}" presName="txSpace" presStyleCnt="0"/>
      <dgm:spPr/>
    </dgm:pt>
    <dgm:pt modelId="{B1869C29-2B99-415F-B319-75553773B644}" type="pres">
      <dgm:prSet presAssocID="{DCF979C5-F0B1-4D20-890B-6006220AF940}" presName="desTx" presStyleLbl="revTx" presStyleIdx="1" presStyleCnt="6">
        <dgm:presLayoutVars/>
      </dgm:prSet>
      <dgm:spPr/>
    </dgm:pt>
    <dgm:pt modelId="{7F0614E6-B263-4814-B453-BB24FE192527}" type="pres">
      <dgm:prSet presAssocID="{185B8C1F-1274-40D9-961A-DA056E7D2AB8}" presName="sibTrans" presStyleCnt="0"/>
      <dgm:spPr/>
    </dgm:pt>
    <dgm:pt modelId="{57927F42-CC68-4D4F-9EE4-0763F1B12ADA}" type="pres">
      <dgm:prSet presAssocID="{58BB9F4D-A429-4EBF-9091-4418C65CAEFF}" presName="compNode" presStyleCnt="0"/>
      <dgm:spPr/>
    </dgm:pt>
    <dgm:pt modelId="{C17EDD33-9399-4342-A13A-DEC9AA0323CA}" type="pres">
      <dgm:prSet presAssocID="{58BB9F4D-A429-4EBF-9091-4418C65CAEFF}" presName="iconRect" presStyleLbl="node1" presStyleIdx="1" presStyleCnt="3" custScaleX="114215" custScaleY="113807" custLinFactNeighborX="5699" custLinFactNeighborY="-27696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A83A22A-E26D-4207-951E-8A10AD446ECD}" type="pres">
      <dgm:prSet presAssocID="{58BB9F4D-A429-4EBF-9091-4418C65CAEFF}" presName="iconSpace" presStyleCnt="0"/>
      <dgm:spPr/>
    </dgm:pt>
    <dgm:pt modelId="{6F396384-4715-4004-9E2E-676F6D52DF0F}" type="pres">
      <dgm:prSet presAssocID="{58BB9F4D-A429-4EBF-9091-4418C65CAEFF}" presName="parTx" presStyleLbl="revTx" presStyleIdx="2" presStyleCnt="6" custScaleX="139213" custScaleY="124373" custLinFactNeighborX="595" custLinFactNeighborY="108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52B46A9-F817-4770-B8A7-FF179EDD5BF4}" type="pres">
      <dgm:prSet presAssocID="{58BB9F4D-A429-4EBF-9091-4418C65CAEFF}" presName="txSpace" presStyleCnt="0"/>
      <dgm:spPr/>
    </dgm:pt>
    <dgm:pt modelId="{02E11D07-08A1-45AB-9E29-ED847861D018}" type="pres">
      <dgm:prSet presAssocID="{58BB9F4D-A429-4EBF-9091-4418C65CAEFF}" presName="desTx" presStyleLbl="revTx" presStyleIdx="3" presStyleCnt="6">
        <dgm:presLayoutVars/>
      </dgm:prSet>
      <dgm:spPr/>
    </dgm:pt>
    <dgm:pt modelId="{FF8DC063-2BFE-4968-85EF-463195CCB3F2}" type="pres">
      <dgm:prSet presAssocID="{A4F1968A-22F5-45C0-A59A-34B7F53ECEE7}" presName="sibTrans" presStyleCnt="0"/>
      <dgm:spPr/>
    </dgm:pt>
    <dgm:pt modelId="{CF0CA786-E9C3-4B75-9574-72694D61F873}" type="pres">
      <dgm:prSet presAssocID="{F6864A45-2285-43B7-91A4-465D559B6857}" presName="compNode" presStyleCnt="0"/>
      <dgm:spPr/>
    </dgm:pt>
    <dgm:pt modelId="{016AED89-70CF-4A8F-8732-5AC4167097F5}" type="pres">
      <dgm:prSet presAssocID="{F6864A45-2285-43B7-91A4-465D559B6857}" presName="iconRect" presStyleLbl="node1" presStyleIdx="2" presStyleCnt="3" custScaleX="141663" custScaleY="126751" custLinFactNeighborX="15303" custLinFactNeighborY="-20494"/>
      <dgm:spPr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</dgm:spPr>
    </dgm:pt>
    <dgm:pt modelId="{EF474EF1-3682-41DF-8497-87F409657783}" type="pres">
      <dgm:prSet presAssocID="{F6864A45-2285-43B7-91A4-465D559B6857}" presName="iconSpace" presStyleCnt="0"/>
      <dgm:spPr/>
    </dgm:pt>
    <dgm:pt modelId="{D9468FD4-A163-4D62-84DA-4DBD6621ABEC}" type="pres">
      <dgm:prSet presAssocID="{F6864A45-2285-43B7-91A4-465D559B6857}" presName="parTx" presStyleLbl="revTx" presStyleIdx="4" presStyleCnt="6" custScaleX="101762" custScaleY="103360" custLinFactNeighborX="-523" custLinFactNeighborY="5569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CB3C441-67B9-438C-B834-0FE462B95577}" type="pres">
      <dgm:prSet presAssocID="{F6864A45-2285-43B7-91A4-465D559B6857}" presName="txSpace" presStyleCnt="0"/>
      <dgm:spPr/>
    </dgm:pt>
    <dgm:pt modelId="{B85BC7AE-ACDB-4713-A12D-94A868C57EE7}" type="pres">
      <dgm:prSet presAssocID="{F6864A45-2285-43B7-91A4-465D559B6857}" presName="desTx" presStyleLbl="revTx" presStyleIdx="5" presStyleCnt="6">
        <dgm:presLayoutVars/>
      </dgm:prSet>
      <dgm:spPr/>
    </dgm:pt>
  </dgm:ptLst>
  <dgm:cxnLst>
    <dgm:cxn modelId="{69C952D0-A749-4147-92BE-AB417023CBB4}" type="presOf" srcId="{53D62F32-0AC7-4E2B-BBAC-625EA0B738FB}" destId="{0B41DE6B-9190-44C1-AC27-626133CA57D3}" srcOrd="0" destOrd="0" presId="urn:microsoft.com/office/officeart/2018/5/layout/CenteredIconLabelDescriptionList"/>
    <dgm:cxn modelId="{995AD3DC-D4BC-44A4-B029-A59A6144A030}" type="presOf" srcId="{58BB9F4D-A429-4EBF-9091-4418C65CAEFF}" destId="{6F396384-4715-4004-9E2E-676F6D52DF0F}" srcOrd="0" destOrd="0" presId="urn:microsoft.com/office/officeart/2018/5/layout/CenteredIconLabelDescriptionList"/>
    <dgm:cxn modelId="{13BAE254-EA2B-433F-BB7D-4AC9E80ABE49}" srcId="{53D62F32-0AC7-4E2B-BBAC-625EA0B738FB}" destId="{58BB9F4D-A429-4EBF-9091-4418C65CAEFF}" srcOrd="1" destOrd="0" parTransId="{FFEEBA8D-6B30-418A-BD7B-A4575D5E93AC}" sibTransId="{A4F1968A-22F5-45C0-A59A-34B7F53ECEE7}"/>
    <dgm:cxn modelId="{DF81A99E-7BDA-4CC5-8B8C-A3301E8BD9BF}" type="presOf" srcId="{DCF979C5-F0B1-4D20-890B-6006220AF940}" destId="{04BE8EF0-62E3-4CCB-A28F-018058B8473D}" srcOrd="0" destOrd="0" presId="urn:microsoft.com/office/officeart/2018/5/layout/CenteredIconLabelDescriptionList"/>
    <dgm:cxn modelId="{AEA69305-5C81-4C51-9355-CCBABE1730B3}" srcId="{53D62F32-0AC7-4E2B-BBAC-625EA0B738FB}" destId="{DCF979C5-F0B1-4D20-890B-6006220AF940}" srcOrd="0" destOrd="0" parTransId="{34A7079A-2946-4B0F-BA37-B252B629B591}" sibTransId="{185B8C1F-1274-40D9-961A-DA056E7D2AB8}"/>
    <dgm:cxn modelId="{6E1AACC2-6CC8-401F-B710-D0879C0F8F60}" type="presOf" srcId="{F6864A45-2285-43B7-91A4-465D559B6857}" destId="{D9468FD4-A163-4D62-84DA-4DBD6621ABEC}" srcOrd="0" destOrd="0" presId="urn:microsoft.com/office/officeart/2018/5/layout/CenteredIconLabelDescriptionList"/>
    <dgm:cxn modelId="{7C41452F-EDCA-4D29-8790-29BF8A7BC5AC}" srcId="{53D62F32-0AC7-4E2B-BBAC-625EA0B738FB}" destId="{F6864A45-2285-43B7-91A4-465D559B6857}" srcOrd="2" destOrd="0" parTransId="{F49AC38A-A509-424F-AB10-872CC4FB26AD}" sibTransId="{B857CBA0-0AF6-4711-8030-C13A2C770FC8}"/>
    <dgm:cxn modelId="{3C9FABED-BBF9-466F-98F1-C8C2C5EE9FC2}" type="presParOf" srcId="{0B41DE6B-9190-44C1-AC27-626133CA57D3}" destId="{BD375707-CDA4-4E98-A5DA-0ABAB40C8A74}" srcOrd="0" destOrd="0" presId="urn:microsoft.com/office/officeart/2018/5/layout/CenteredIconLabelDescriptionList"/>
    <dgm:cxn modelId="{2E86773D-80D4-4A18-BD4C-0F854000CA62}" type="presParOf" srcId="{BD375707-CDA4-4E98-A5DA-0ABAB40C8A74}" destId="{145C1772-87A1-41A3-ABFC-5F54E4A4B031}" srcOrd="0" destOrd="0" presId="urn:microsoft.com/office/officeart/2018/5/layout/CenteredIconLabelDescriptionList"/>
    <dgm:cxn modelId="{EA9E592C-E4E6-402E-AF64-8A73115D04CA}" type="presParOf" srcId="{BD375707-CDA4-4E98-A5DA-0ABAB40C8A74}" destId="{5F660937-7B5E-45AD-A146-B6F284FB1343}" srcOrd="1" destOrd="0" presId="urn:microsoft.com/office/officeart/2018/5/layout/CenteredIconLabelDescriptionList"/>
    <dgm:cxn modelId="{3FE77F3D-04BF-4665-88AA-6249F057360B}" type="presParOf" srcId="{BD375707-CDA4-4E98-A5DA-0ABAB40C8A74}" destId="{04BE8EF0-62E3-4CCB-A28F-018058B8473D}" srcOrd="2" destOrd="0" presId="urn:microsoft.com/office/officeart/2018/5/layout/CenteredIconLabelDescriptionList"/>
    <dgm:cxn modelId="{A40657B4-5704-403C-B7AA-BC80327B0139}" type="presParOf" srcId="{BD375707-CDA4-4E98-A5DA-0ABAB40C8A74}" destId="{8DBC7D2D-AA4F-4CEF-99C3-FB2CCFCDF404}" srcOrd="3" destOrd="0" presId="urn:microsoft.com/office/officeart/2018/5/layout/CenteredIconLabelDescriptionList"/>
    <dgm:cxn modelId="{64762C63-431A-4516-9D79-F1F0F6AEDCD3}" type="presParOf" srcId="{BD375707-CDA4-4E98-A5DA-0ABAB40C8A74}" destId="{B1869C29-2B99-415F-B319-75553773B644}" srcOrd="4" destOrd="0" presId="urn:microsoft.com/office/officeart/2018/5/layout/CenteredIconLabelDescriptionList"/>
    <dgm:cxn modelId="{3AF266EA-4F4F-40C9-99BA-BD2BE5164E27}" type="presParOf" srcId="{0B41DE6B-9190-44C1-AC27-626133CA57D3}" destId="{7F0614E6-B263-4814-B453-BB24FE192527}" srcOrd="1" destOrd="0" presId="urn:microsoft.com/office/officeart/2018/5/layout/CenteredIconLabelDescriptionList"/>
    <dgm:cxn modelId="{E5201471-2C13-4703-9639-CDE972D70046}" type="presParOf" srcId="{0B41DE6B-9190-44C1-AC27-626133CA57D3}" destId="{57927F42-CC68-4D4F-9EE4-0763F1B12ADA}" srcOrd="2" destOrd="0" presId="urn:microsoft.com/office/officeart/2018/5/layout/CenteredIconLabelDescriptionList"/>
    <dgm:cxn modelId="{EE8400B7-52F7-4668-AD5E-7A24E201955F}" type="presParOf" srcId="{57927F42-CC68-4D4F-9EE4-0763F1B12ADA}" destId="{C17EDD33-9399-4342-A13A-DEC9AA0323CA}" srcOrd="0" destOrd="0" presId="urn:microsoft.com/office/officeart/2018/5/layout/CenteredIconLabelDescriptionList"/>
    <dgm:cxn modelId="{EE164C24-D107-4B70-AE40-9B6C1AE0F90C}" type="presParOf" srcId="{57927F42-CC68-4D4F-9EE4-0763F1B12ADA}" destId="{DA83A22A-E26D-4207-951E-8A10AD446ECD}" srcOrd="1" destOrd="0" presId="urn:microsoft.com/office/officeart/2018/5/layout/CenteredIconLabelDescriptionList"/>
    <dgm:cxn modelId="{10D4F127-DAAB-4465-A6F4-E327A6A64D01}" type="presParOf" srcId="{57927F42-CC68-4D4F-9EE4-0763F1B12ADA}" destId="{6F396384-4715-4004-9E2E-676F6D52DF0F}" srcOrd="2" destOrd="0" presId="urn:microsoft.com/office/officeart/2018/5/layout/CenteredIconLabelDescriptionList"/>
    <dgm:cxn modelId="{C6E9A899-8B8F-4DF5-955A-63DDBE109415}" type="presParOf" srcId="{57927F42-CC68-4D4F-9EE4-0763F1B12ADA}" destId="{F52B46A9-F817-4770-B8A7-FF179EDD5BF4}" srcOrd="3" destOrd="0" presId="urn:microsoft.com/office/officeart/2018/5/layout/CenteredIconLabelDescriptionList"/>
    <dgm:cxn modelId="{B6DE658C-F3BD-4E69-8D7D-46332898F1A2}" type="presParOf" srcId="{57927F42-CC68-4D4F-9EE4-0763F1B12ADA}" destId="{02E11D07-08A1-45AB-9E29-ED847861D018}" srcOrd="4" destOrd="0" presId="urn:microsoft.com/office/officeart/2018/5/layout/CenteredIconLabelDescriptionList"/>
    <dgm:cxn modelId="{A4E2E057-6FE1-42D8-818E-E069821819F8}" type="presParOf" srcId="{0B41DE6B-9190-44C1-AC27-626133CA57D3}" destId="{FF8DC063-2BFE-4968-85EF-463195CCB3F2}" srcOrd="3" destOrd="0" presId="urn:microsoft.com/office/officeart/2018/5/layout/CenteredIconLabelDescriptionList"/>
    <dgm:cxn modelId="{94CD8F6A-4C36-414D-8F67-BFB0F151E3FC}" type="presParOf" srcId="{0B41DE6B-9190-44C1-AC27-626133CA57D3}" destId="{CF0CA786-E9C3-4B75-9574-72694D61F873}" srcOrd="4" destOrd="0" presId="urn:microsoft.com/office/officeart/2018/5/layout/CenteredIconLabelDescriptionList"/>
    <dgm:cxn modelId="{D980AFEB-9FE9-4378-A080-533DAA944ADE}" type="presParOf" srcId="{CF0CA786-E9C3-4B75-9574-72694D61F873}" destId="{016AED89-70CF-4A8F-8732-5AC4167097F5}" srcOrd="0" destOrd="0" presId="urn:microsoft.com/office/officeart/2018/5/layout/CenteredIconLabelDescriptionList"/>
    <dgm:cxn modelId="{08215577-6145-4CFE-844C-2A75D4717B99}" type="presParOf" srcId="{CF0CA786-E9C3-4B75-9574-72694D61F873}" destId="{EF474EF1-3682-41DF-8497-87F409657783}" srcOrd="1" destOrd="0" presId="urn:microsoft.com/office/officeart/2018/5/layout/CenteredIconLabelDescriptionList"/>
    <dgm:cxn modelId="{AFF5FBFF-AD30-48FD-B03E-50F12CDC5000}" type="presParOf" srcId="{CF0CA786-E9C3-4B75-9574-72694D61F873}" destId="{D9468FD4-A163-4D62-84DA-4DBD6621ABEC}" srcOrd="2" destOrd="0" presId="urn:microsoft.com/office/officeart/2018/5/layout/CenteredIconLabelDescriptionList"/>
    <dgm:cxn modelId="{AFE2A821-BEA3-46FC-8CAA-F051451E20A0}" type="presParOf" srcId="{CF0CA786-E9C3-4B75-9574-72694D61F873}" destId="{BCB3C441-67B9-438C-B834-0FE462B95577}" srcOrd="3" destOrd="0" presId="urn:microsoft.com/office/officeart/2018/5/layout/CenteredIconLabelDescriptionList"/>
    <dgm:cxn modelId="{7D208CD2-1321-490C-BCA3-94B13CB729B8}" type="presParOf" srcId="{CF0CA786-E9C3-4B75-9574-72694D61F873}" destId="{B85BC7AE-ACDB-4713-A12D-94A868C57EE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D62F32-0AC7-4E2B-BBAC-625EA0B738FB}" type="doc">
      <dgm:prSet loTypeId="urn:microsoft.com/office/officeart/2018/2/layout/IconCircleList" loCatId="icon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DCF979C5-F0B1-4D20-890B-6006220AF9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2400" dirty="0">
              <a:ln/>
            </a:rPr>
            <a:t>Agricultura</a:t>
          </a:r>
          <a:endParaRPr lang="en-US" sz="2400" dirty="0">
            <a:ln/>
          </a:endParaRPr>
        </a:p>
      </dgm:t>
    </dgm:pt>
    <dgm:pt modelId="{34A7079A-2946-4B0F-BA37-B252B629B591}" type="parTrans" cxnId="{AEA69305-5C81-4C51-9355-CCBABE1730B3}">
      <dgm:prSet/>
      <dgm:spPr/>
      <dgm:t>
        <a:bodyPr/>
        <a:lstStyle/>
        <a:p>
          <a:endParaRPr lang="en-US"/>
        </a:p>
      </dgm:t>
    </dgm:pt>
    <dgm:pt modelId="{185B8C1F-1274-40D9-961A-DA056E7D2AB8}" type="sibTrans" cxnId="{AEA69305-5C81-4C51-9355-CCBABE1730B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58082CD-DDCC-4FC4-8EA5-AAE5A62C362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2400" dirty="0">
              <a:ln/>
            </a:rPr>
            <a:t>Ganadería</a:t>
          </a:r>
        </a:p>
      </dgm:t>
    </dgm:pt>
    <dgm:pt modelId="{AF59CA00-5D16-4C0D-8B9D-4D6D8BFF2326}" type="parTrans" cxnId="{8D5E6580-E015-4CDD-9040-BF530E5A06D3}">
      <dgm:prSet/>
      <dgm:spPr/>
      <dgm:t>
        <a:bodyPr/>
        <a:lstStyle/>
        <a:p>
          <a:endParaRPr lang="es-EC"/>
        </a:p>
      </dgm:t>
    </dgm:pt>
    <dgm:pt modelId="{4D32EC4D-B795-40FD-A507-23CA35DCDDD6}" type="sibTrans" cxnId="{8D5E6580-E015-4CDD-9040-BF530E5A06D3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D127A14F-E409-4430-9BD7-33008D971B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2400" dirty="0">
              <a:ln/>
            </a:rPr>
            <a:t>Acuicultura</a:t>
          </a:r>
        </a:p>
      </dgm:t>
    </dgm:pt>
    <dgm:pt modelId="{B7719ADD-7DC3-4E6B-BFDA-5E4AFC475E8A}" type="parTrans" cxnId="{AFBE288A-6793-49B0-8344-EDDECA95BA1E}">
      <dgm:prSet/>
      <dgm:spPr/>
      <dgm:t>
        <a:bodyPr/>
        <a:lstStyle/>
        <a:p>
          <a:endParaRPr lang="es-EC"/>
        </a:p>
      </dgm:t>
    </dgm:pt>
    <dgm:pt modelId="{419C5FD8-6D96-4A8A-853D-EA646F7CF3A7}" type="sibTrans" cxnId="{AFBE288A-6793-49B0-8344-EDDECA95BA1E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AA589DC8-7DF7-48DC-8DB7-8F8F96CAA7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2400" dirty="0">
              <a:ln/>
            </a:rPr>
            <a:t>Apicultura</a:t>
          </a:r>
        </a:p>
      </dgm:t>
    </dgm:pt>
    <dgm:pt modelId="{DC05BA67-7DBE-40F3-B3AD-D29E0C59997F}" type="parTrans" cxnId="{DCB6C01A-BBB6-4E09-8264-A3E0F85B53F1}">
      <dgm:prSet/>
      <dgm:spPr/>
      <dgm:t>
        <a:bodyPr/>
        <a:lstStyle/>
        <a:p>
          <a:endParaRPr lang="es-EC"/>
        </a:p>
      </dgm:t>
    </dgm:pt>
    <dgm:pt modelId="{0764ECAB-F840-4B33-A6CF-B71FB668C2A7}" type="sibTrans" cxnId="{DCB6C01A-BBB6-4E09-8264-A3E0F85B53F1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87E65451-CA3B-4932-BCF9-E4304C12FEAA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MX" sz="1800" dirty="0">
              <a:ln/>
            </a:rPr>
            <a:t>Transformados alimentación humana y animal </a:t>
          </a:r>
        </a:p>
      </dgm:t>
    </dgm:pt>
    <dgm:pt modelId="{C12C902D-A049-4D45-B226-E3CB1276CE04}" type="parTrans" cxnId="{0B20D3BF-E7BD-4F84-B85B-7AF7C4A6E5E1}">
      <dgm:prSet/>
      <dgm:spPr/>
      <dgm:t>
        <a:bodyPr/>
        <a:lstStyle/>
        <a:p>
          <a:endParaRPr lang="es-EC"/>
        </a:p>
      </dgm:t>
    </dgm:pt>
    <dgm:pt modelId="{0DC451CA-3BFC-45D8-BE67-5300116BBB60}" type="sibTrans" cxnId="{0B20D3BF-E7BD-4F84-B85B-7AF7C4A6E5E1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E18A8977-8190-49BC-A33B-358787658FD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2400" dirty="0">
              <a:ln/>
            </a:rPr>
            <a:t>Grupo de productores</a:t>
          </a:r>
        </a:p>
      </dgm:t>
    </dgm:pt>
    <dgm:pt modelId="{DC3C2D86-0932-4E29-B0D7-A09012123139}" type="parTrans" cxnId="{52CC58B8-786A-49E2-85BC-8950E34CE91E}">
      <dgm:prSet/>
      <dgm:spPr/>
      <dgm:t>
        <a:bodyPr/>
        <a:lstStyle/>
        <a:p>
          <a:endParaRPr lang="es-EC"/>
        </a:p>
      </dgm:t>
    </dgm:pt>
    <dgm:pt modelId="{59183755-0DC4-4D87-A512-85B5ABC05603}" type="sibTrans" cxnId="{52CC58B8-786A-49E2-85BC-8950E34CE91E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7D97DC24-34A0-4AF7-BF94-4F88D8F8AF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400" b="0" dirty="0"/>
            <a:t>Recolección silvestre.</a:t>
          </a:r>
          <a:endParaRPr lang="es-EC" sz="2400" dirty="0">
            <a:ln/>
          </a:endParaRPr>
        </a:p>
      </dgm:t>
    </dgm:pt>
    <dgm:pt modelId="{2546E54D-9773-41B9-969F-8FF7BEA06B10}" type="parTrans" cxnId="{053B4B26-4244-44F3-AA16-D1835668EB49}">
      <dgm:prSet/>
      <dgm:spPr/>
      <dgm:t>
        <a:bodyPr/>
        <a:lstStyle/>
        <a:p>
          <a:endParaRPr lang="es-EC"/>
        </a:p>
      </dgm:t>
    </dgm:pt>
    <dgm:pt modelId="{345CEE17-AB75-4A32-8167-047369D9BB2A}" type="sibTrans" cxnId="{053B4B26-4244-44F3-AA16-D1835668EB49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04F5A07E-D4E0-4F6D-BABC-8CFE36ED27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C" sz="2400" b="0" dirty="0">
              <a:ln/>
            </a:rPr>
            <a:t>Algas</a:t>
          </a:r>
          <a:endParaRPr lang="es-EC" sz="2400" b="1" dirty="0">
            <a:ln/>
          </a:endParaRPr>
        </a:p>
      </dgm:t>
    </dgm:pt>
    <dgm:pt modelId="{4AC1BF22-C915-4A75-92A0-A8778F87EACE}" type="parTrans" cxnId="{51FF61F9-47E1-43B5-B6AD-34F56E4E0175}">
      <dgm:prSet/>
      <dgm:spPr/>
      <dgm:t>
        <a:bodyPr/>
        <a:lstStyle/>
        <a:p>
          <a:endParaRPr lang="es-EC"/>
        </a:p>
      </dgm:t>
    </dgm:pt>
    <dgm:pt modelId="{35CC446F-8B94-4A49-AF31-3CAED3D0CFFE}" type="sibTrans" cxnId="{51FF61F9-47E1-43B5-B6AD-34F56E4E0175}">
      <dgm:prSet/>
      <dgm:spPr/>
      <dgm:t>
        <a:bodyPr/>
        <a:lstStyle/>
        <a:p>
          <a:pPr>
            <a:lnSpc>
              <a:spcPct val="100000"/>
            </a:lnSpc>
          </a:pPr>
          <a:endParaRPr lang="es-EC"/>
        </a:p>
      </dgm:t>
    </dgm:pt>
    <dgm:pt modelId="{04B063D6-541F-4455-9E5C-2D6D77441DFF}" type="pres">
      <dgm:prSet presAssocID="{53D62F32-0AC7-4E2B-BBAC-625EA0B738F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E103AD0-61E1-4163-A103-CAC385F0A384}" type="pres">
      <dgm:prSet presAssocID="{53D62F32-0AC7-4E2B-BBAC-625EA0B738FB}" presName="container" presStyleCnt="0">
        <dgm:presLayoutVars>
          <dgm:dir/>
          <dgm:resizeHandles val="exact"/>
        </dgm:presLayoutVars>
      </dgm:prSet>
      <dgm:spPr/>
    </dgm:pt>
    <dgm:pt modelId="{CEBE74A7-9B36-4C73-9C35-DEA84C3B5FE8}" type="pres">
      <dgm:prSet presAssocID="{DCF979C5-F0B1-4D20-890B-6006220AF940}" presName="compNode" presStyleCnt="0"/>
      <dgm:spPr/>
    </dgm:pt>
    <dgm:pt modelId="{56C386F4-6421-4E80-A6E6-FB9D7D9EB103}" type="pres">
      <dgm:prSet presAssocID="{DCF979C5-F0B1-4D20-890B-6006220AF940}" presName="iconBgRect" presStyleLbl="bgShp" presStyleIdx="0" presStyleCnt="8" custScaleY="119050"/>
      <dgm:spPr/>
    </dgm:pt>
    <dgm:pt modelId="{EB60104A-1869-400B-A794-E375DF279082}" type="pres">
      <dgm:prSet presAssocID="{DCF979C5-F0B1-4D20-890B-6006220AF940}" presName="iconRect" presStyleLbl="node1" presStyleIdx="0" presStyleCnt="8" custScaleX="199877" custScaleY="20064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a"/>
        </a:ext>
      </dgm:extLst>
    </dgm:pt>
    <dgm:pt modelId="{66306BB7-97E2-41ED-B028-15A21BB5B04E}" type="pres">
      <dgm:prSet presAssocID="{DCF979C5-F0B1-4D20-890B-6006220AF940}" presName="spaceRect" presStyleCnt="0"/>
      <dgm:spPr/>
    </dgm:pt>
    <dgm:pt modelId="{6EECFEBF-DD27-4D28-99FA-0239C58FDD74}" type="pres">
      <dgm:prSet presAssocID="{DCF979C5-F0B1-4D20-890B-6006220AF940}" presName="textRect" presStyleLbl="revTx" presStyleIdx="0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62F83109-8BAC-4682-98D7-887041CA4019}" type="pres">
      <dgm:prSet presAssocID="{185B8C1F-1274-40D9-961A-DA056E7D2AB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A29B4937-529D-4886-903F-AABC1892C809}" type="pres">
      <dgm:prSet presAssocID="{758082CD-DDCC-4FC4-8EA5-AAE5A62C3622}" presName="compNode" presStyleCnt="0"/>
      <dgm:spPr/>
    </dgm:pt>
    <dgm:pt modelId="{CDC5D74B-2CC6-471E-9A31-3CA706A0C50F}" type="pres">
      <dgm:prSet presAssocID="{758082CD-DDCC-4FC4-8EA5-AAE5A62C3622}" presName="iconBgRect" presStyleLbl="bgShp" presStyleIdx="1" presStyleCnt="8"/>
      <dgm:spPr/>
    </dgm:pt>
    <dgm:pt modelId="{C23F5148-CE07-48FE-8EFC-71D0B400FF0B}" type="pres">
      <dgm:prSet presAssocID="{758082CD-DDCC-4FC4-8EA5-AAE5A62C3622}" presName="iconRect" presStyleLbl="node1" presStyleIdx="1" presStyleCnt="8" custScaleX="163807" custScaleY="20526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ca"/>
        </a:ext>
      </dgm:extLst>
    </dgm:pt>
    <dgm:pt modelId="{83C9C0DC-938C-4766-B94A-92F50DACDBB8}" type="pres">
      <dgm:prSet presAssocID="{758082CD-DDCC-4FC4-8EA5-AAE5A62C3622}" presName="spaceRect" presStyleCnt="0"/>
      <dgm:spPr/>
    </dgm:pt>
    <dgm:pt modelId="{604A710D-0BBA-497A-B1ED-64DD7D7F0426}" type="pres">
      <dgm:prSet presAssocID="{758082CD-DDCC-4FC4-8EA5-AAE5A62C3622}" presName="textRect" presStyleLbl="revTx" presStyleIdx="1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3E0CA637-E8E5-4DF9-9569-C002156701C6}" type="pres">
      <dgm:prSet presAssocID="{4D32EC4D-B795-40FD-A507-23CA35DCDDD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0812F34-C120-484F-B904-7186491A1F70}" type="pres">
      <dgm:prSet presAssocID="{D127A14F-E409-4430-9BD7-33008D971BDD}" presName="compNode" presStyleCnt="0"/>
      <dgm:spPr/>
    </dgm:pt>
    <dgm:pt modelId="{FA201273-7A28-486F-9595-4751CAD9282B}" type="pres">
      <dgm:prSet presAssocID="{D127A14F-E409-4430-9BD7-33008D971BDD}" presName="iconBgRect" presStyleLbl="bgShp" presStyleIdx="2" presStyleCnt="8"/>
      <dgm:spPr/>
    </dgm:pt>
    <dgm:pt modelId="{F9D95438-BEB3-4167-A51A-731776A42C5A}" type="pres">
      <dgm:prSet presAssocID="{D127A14F-E409-4430-9BD7-33008D971BDD}" presName="iconRect" presStyleLbl="node1" presStyleIdx="2" presStyleCnt="8" custScaleX="135084" custScaleY="20526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z"/>
        </a:ext>
      </dgm:extLst>
    </dgm:pt>
    <dgm:pt modelId="{931E2275-D2F6-4848-98B4-FBE0990A7CA9}" type="pres">
      <dgm:prSet presAssocID="{D127A14F-E409-4430-9BD7-33008D971BDD}" presName="spaceRect" presStyleCnt="0"/>
      <dgm:spPr/>
    </dgm:pt>
    <dgm:pt modelId="{10328583-8C81-470F-B116-2E3A8AAD38E4}" type="pres">
      <dgm:prSet presAssocID="{D127A14F-E409-4430-9BD7-33008D971BDD}" presName="textRect" presStyleLbl="revTx" presStyleIdx="2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2D2F57A5-3F46-4EDB-869E-AC196D627B8F}" type="pres">
      <dgm:prSet presAssocID="{419C5FD8-6D96-4A8A-853D-EA646F7CF3A7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1A5F56F-D808-43B7-86AB-DD92F385B58D}" type="pres">
      <dgm:prSet presAssocID="{AA589DC8-7DF7-48DC-8DB7-8F8F96CAA710}" presName="compNode" presStyleCnt="0"/>
      <dgm:spPr/>
    </dgm:pt>
    <dgm:pt modelId="{9BC68331-BAED-4564-9414-7EAB528EE415}" type="pres">
      <dgm:prSet presAssocID="{AA589DC8-7DF7-48DC-8DB7-8F8F96CAA710}" presName="iconBgRect" presStyleLbl="bgShp" presStyleIdx="3" presStyleCnt="8"/>
      <dgm:spPr/>
    </dgm:pt>
    <dgm:pt modelId="{28F44777-359C-4BFC-A973-5D8C8377AE54}" type="pres">
      <dgm:prSet presAssocID="{AA589DC8-7DF7-48DC-8DB7-8F8F96CAA710}" presName="iconRect" presStyleLbl="node1" presStyleIdx="3" presStyleCnt="8" custScaleX="152272" custScaleY="20526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beja con relleno sólido"/>
        </a:ext>
      </dgm:extLst>
    </dgm:pt>
    <dgm:pt modelId="{AF9376A5-B11A-4A84-A5CB-4C925DF79912}" type="pres">
      <dgm:prSet presAssocID="{AA589DC8-7DF7-48DC-8DB7-8F8F96CAA710}" presName="spaceRect" presStyleCnt="0"/>
      <dgm:spPr/>
    </dgm:pt>
    <dgm:pt modelId="{20939AB2-99AD-406F-ADA8-42049F433C67}" type="pres">
      <dgm:prSet presAssocID="{AA589DC8-7DF7-48DC-8DB7-8F8F96CAA710}" presName="textRect" presStyleLbl="revTx" presStyleIdx="3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F430F80C-4EB6-4326-8554-164471AAF3DD}" type="pres">
      <dgm:prSet presAssocID="{0764ECAB-F840-4B33-A6CF-B71FB668C2A7}" presName="sibTrans" presStyleLbl="sibTrans2D1" presStyleIdx="0" presStyleCnt="0"/>
      <dgm:spPr/>
      <dgm:t>
        <a:bodyPr/>
        <a:lstStyle/>
        <a:p>
          <a:endParaRPr lang="es-ES"/>
        </a:p>
      </dgm:t>
    </dgm:pt>
    <dgm:pt modelId="{FA863D4D-CF86-402D-9DA9-968D2F54039C}" type="pres">
      <dgm:prSet presAssocID="{87E65451-CA3B-4932-BCF9-E4304C12FEAA}" presName="compNode" presStyleCnt="0"/>
      <dgm:spPr/>
    </dgm:pt>
    <dgm:pt modelId="{C6FD9365-BDFF-4E84-8A17-7F64BEE78850}" type="pres">
      <dgm:prSet presAssocID="{87E65451-CA3B-4932-BCF9-E4304C12FEAA}" presName="iconBgRect" presStyleLbl="bgShp" presStyleIdx="4" presStyleCnt="8" custScaleY="119050"/>
      <dgm:spPr/>
    </dgm:pt>
    <dgm:pt modelId="{98D6599D-01BC-4D52-A0F4-66F2E02B5134}" type="pres">
      <dgm:prSet presAssocID="{87E65451-CA3B-4932-BCF9-E4304C12FEAA}" presName="iconRect" presStyleLbl="node1" presStyleIdx="4" presStyleCnt="8" custScaleX="174060" custScaleY="165988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t="-2000" b="-2000"/>
          </a:stretch>
        </a:blipFill>
      </dgm:spPr>
    </dgm:pt>
    <dgm:pt modelId="{D2417CFA-E69C-4388-9F61-06811B005039}" type="pres">
      <dgm:prSet presAssocID="{87E65451-CA3B-4932-BCF9-E4304C12FEAA}" presName="spaceRect" presStyleCnt="0"/>
      <dgm:spPr/>
    </dgm:pt>
    <dgm:pt modelId="{2000FCC4-7BEA-4C25-AC35-E911AF95E31B}" type="pres">
      <dgm:prSet presAssocID="{87E65451-CA3B-4932-BCF9-E4304C12FEAA}" presName="textRect" presStyleLbl="revTx" presStyleIdx="4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97FF8468-B0C0-47B4-9BC3-C5202575ABEA}" type="pres">
      <dgm:prSet presAssocID="{0DC451CA-3BFC-45D8-BE67-5300116BBB6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248DC46D-1081-4F0F-A2B2-2F1571F50BFE}" type="pres">
      <dgm:prSet presAssocID="{E18A8977-8190-49BC-A33B-358787658FDA}" presName="compNode" presStyleCnt="0"/>
      <dgm:spPr/>
    </dgm:pt>
    <dgm:pt modelId="{CD53E8B2-269F-4110-8551-79CDFA9733BE}" type="pres">
      <dgm:prSet presAssocID="{E18A8977-8190-49BC-A33B-358787658FDA}" presName="iconBgRect" presStyleLbl="bgShp" presStyleIdx="5" presStyleCnt="8"/>
      <dgm:spPr/>
    </dgm:pt>
    <dgm:pt modelId="{857302B4-3200-4255-8D98-BC1EC08BA642}" type="pres">
      <dgm:prSet presAssocID="{E18A8977-8190-49BC-A33B-358787658FDA}" presName="iconRect" presStyleLbl="node1" presStyleIdx="5" presStyleCnt="8" custScaleX="175333" custScaleY="205260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A91D82F-8106-432D-9E6B-F1ECD1634856}" type="pres">
      <dgm:prSet presAssocID="{E18A8977-8190-49BC-A33B-358787658FDA}" presName="spaceRect" presStyleCnt="0"/>
      <dgm:spPr/>
    </dgm:pt>
    <dgm:pt modelId="{E4B016EC-1B43-4FDD-BC67-DAAA580236C6}" type="pres">
      <dgm:prSet presAssocID="{E18A8977-8190-49BC-A33B-358787658FDA}" presName="textRect" presStyleLbl="revTx" presStyleIdx="5" presStyleCnt="8" custScaleX="142091" custLinFactNeighborX="24050" custLinFactNeighborY="-932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7EC00158-19D0-420B-96C6-FD2AEA9EE6DC}" type="pres">
      <dgm:prSet presAssocID="{59183755-0DC4-4D87-A512-85B5ABC05603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D6278B9-C243-495A-AF35-E6594DA192BB}" type="pres">
      <dgm:prSet presAssocID="{7D97DC24-34A0-4AF7-BF94-4F88D8F8AF0F}" presName="compNode" presStyleCnt="0"/>
      <dgm:spPr/>
    </dgm:pt>
    <dgm:pt modelId="{9D375D18-AA1A-49F6-9ED1-CD92BC35D1D3}" type="pres">
      <dgm:prSet presAssocID="{7D97DC24-34A0-4AF7-BF94-4F88D8F8AF0F}" presName="iconBgRect" presStyleLbl="bgShp" presStyleIdx="6" presStyleCnt="8" custScaleY="119050"/>
      <dgm:spPr/>
    </dgm:pt>
    <dgm:pt modelId="{83BAC40C-2944-4738-B557-39087EB44662}" type="pres">
      <dgm:prSet presAssocID="{7D97DC24-34A0-4AF7-BF94-4F88D8F8AF0F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ja contorno"/>
        </a:ext>
      </dgm:extLst>
    </dgm:pt>
    <dgm:pt modelId="{D3714491-B8FF-47C3-8B32-A9B7FA6C809F}" type="pres">
      <dgm:prSet presAssocID="{7D97DC24-34A0-4AF7-BF94-4F88D8F8AF0F}" presName="spaceRect" presStyleCnt="0"/>
      <dgm:spPr/>
    </dgm:pt>
    <dgm:pt modelId="{01D22FD7-E327-4682-BAF1-7AA5E5293A16}" type="pres">
      <dgm:prSet presAssocID="{7D97DC24-34A0-4AF7-BF94-4F88D8F8AF0F}" presName="textRect" presStyleLbl="revTx" presStyleIdx="6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D41B70A4-BCF3-4498-B585-C8EFD3142BFA}" type="pres">
      <dgm:prSet presAssocID="{345CEE17-AB75-4A32-8167-047369D9BB2A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CBAF4F6-FA58-4177-BA78-D4F07F17AA6B}" type="pres">
      <dgm:prSet presAssocID="{04F5A07E-D4E0-4F6D-BABC-8CFE36ED272E}" presName="compNode" presStyleCnt="0"/>
      <dgm:spPr/>
    </dgm:pt>
    <dgm:pt modelId="{B441A12F-A7F3-461C-BD10-B676D0EB3D81}" type="pres">
      <dgm:prSet presAssocID="{04F5A07E-D4E0-4F6D-BABC-8CFE36ED272E}" presName="iconBgRect" presStyleLbl="bgShp" presStyleIdx="7" presStyleCnt="8" custScaleY="119050"/>
      <dgm:spPr/>
    </dgm:pt>
    <dgm:pt modelId="{D97DABBB-350A-4D8D-BB76-9A6BB99D51DE}" type="pres">
      <dgm:prSet presAssocID="{04F5A07E-D4E0-4F6D-BABC-8CFE36ED272E}" presName="iconRect" presStyleLbl="node1" presStyleIdx="7" presStyleCnt="8"/>
      <dgm:spPr>
        <a:blipFill rotWithShape="1"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DAA3DB16-E012-4458-9A9F-137A05792B69}" type="pres">
      <dgm:prSet presAssocID="{04F5A07E-D4E0-4F6D-BABC-8CFE36ED272E}" presName="spaceRect" presStyleCnt="0"/>
      <dgm:spPr/>
    </dgm:pt>
    <dgm:pt modelId="{5D66A132-2B67-43CA-8B5B-68EC9DCDFC60}" type="pres">
      <dgm:prSet presAssocID="{04F5A07E-D4E0-4F6D-BABC-8CFE36ED272E}" presName="textRect" presStyleLbl="revTx" presStyleIdx="7" presStyleCnt="8" custScaleX="113174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598AFF8-DEA6-4A69-9D07-1A7BC07FB42C}" type="presOf" srcId="{185B8C1F-1274-40D9-961A-DA056E7D2AB8}" destId="{62F83109-8BAC-4682-98D7-887041CA4019}" srcOrd="0" destOrd="0" presId="urn:microsoft.com/office/officeart/2018/2/layout/IconCircleList"/>
    <dgm:cxn modelId="{D811D453-E202-48F3-BBC7-E71DC6BEA1A7}" type="presOf" srcId="{0DC451CA-3BFC-45D8-BE67-5300116BBB60}" destId="{97FF8468-B0C0-47B4-9BC3-C5202575ABEA}" srcOrd="0" destOrd="0" presId="urn:microsoft.com/office/officeart/2018/2/layout/IconCircleList"/>
    <dgm:cxn modelId="{F333732C-CC2F-48EC-8B31-088C7C4E0E2C}" type="presOf" srcId="{D127A14F-E409-4430-9BD7-33008D971BDD}" destId="{10328583-8C81-470F-B116-2E3A8AAD38E4}" srcOrd="0" destOrd="0" presId="urn:microsoft.com/office/officeart/2018/2/layout/IconCircleList"/>
    <dgm:cxn modelId="{DCB6C01A-BBB6-4E09-8264-A3E0F85B53F1}" srcId="{53D62F32-0AC7-4E2B-BBAC-625EA0B738FB}" destId="{AA589DC8-7DF7-48DC-8DB7-8F8F96CAA710}" srcOrd="3" destOrd="0" parTransId="{DC05BA67-7DBE-40F3-B3AD-D29E0C59997F}" sibTransId="{0764ECAB-F840-4B33-A6CF-B71FB668C2A7}"/>
    <dgm:cxn modelId="{804DC61A-D8C6-401A-9D65-02E463BC2F87}" type="presOf" srcId="{4D32EC4D-B795-40FD-A507-23CA35DCDDD6}" destId="{3E0CA637-E8E5-4DF9-9569-C002156701C6}" srcOrd="0" destOrd="0" presId="urn:microsoft.com/office/officeart/2018/2/layout/IconCircleList"/>
    <dgm:cxn modelId="{882A3491-9832-4364-A6DF-477D3A4095A7}" type="presOf" srcId="{7D97DC24-34A0-4AF7-BF94-4F88D8F8AF0F}" destId="{01D22FD7-E327-4682-BAF1-7AA5E5293A16}" srcOrd="0" destOrd="0" presId="urn:microsoft.com/office/officeart/2018/2/layout/IconCircleList"/>
    <dgm:cxn modelId="{DBCA649A-2FBE-4E2B-973C-35EFD138E708}" type="presOf" srcId="{419C5FD8-6D96-4A8A-853D-EA646F7CF3A7}" destId="{2D2F57A5-3F46-4EDB-869E-AC196D627B8F}" srcOrd="0" destOrd="0" presId="urn:microsoft.com/office/officeart/2018/2/layout/IconCircleList"/>
    <dgm:cxn modelId="{AFBE288A-6793-49B0-8344-EDDECA95BA1E}" srcId="{53D62F32-0AC7-4E2B-BBAC-625EA0B738FB}" destId="{D127A14F-E409-4430-9BD7-33008D971BDD}" srcOrd="2" destOrd="0" parTransId="{B7719ADD-7DC3-4E6B-BFDA-5E4AFC475E8A}" sibTransId="{419C5FD8-6D96-4A8A-853D-EA646F7CF3A7}"/>
    <dgm:cxn modelId="{6BBC5D66-C072-42CE-9180-E476D1881B76}" type="presOf" srcId="{E18A8977-8190-49BC-A33B-358787658FDA}" destId="{E4B016EC-1B43-4FDD-BC67-DAAA580236C6}" srcOrd="0" destOrd="0" presId="urn:microsoft.com/office/officeart/2018/2/layout/IconCircleList"/>
    <dgm:cxn modelId="{AEA69305-5C81-4C51-9355-CCBABE1730B3}" srcId="{53D62F32-0AC7-4E2B-BBAC-625EA0B738FB}" destId="{DCF979C5-F0B1-4D20-890B-6006220AF940}" srcOrd="0" destOrd="0" parTransId="{34A7079A-2946-4B0F-BA37-B252B629B591}" sibTransId="{185B8C1F-1274-40D9-961A-DA056E7D2AB8}"/>
    <dgm:cxn modelId="{A309F6AD-0601-42DB-BAC9-F22C6271C25B}" type="presOf" srcId="{758082CD-DDCC-4FC4-8EA5-AAE5A62C3622}" destId="{604A710D-0BBA-497A-B1ED-64DD7D7F0426}" srcOrd="0" destOrd="0" presId="urn:microsoft.com/office/officeart/2018/2/layout/IconCircleList"/>
    <dgm:cxn modelId="{1D9CA5E1-177F-45AC-B88C-1FBA052F81F1}" type="presOf" srcId="{87E65451-CA3B-4932-BCF9-E4304C12FEAA}" destId="{2000FCC4-7BEA-4C25-AC35-E911AF95E31B}" srcOrd="0" destOrd="0" presId="urn:microsoft.com/office/officeart/2018/2/layout/IconCircleList"/>
    <dgm:cxn modelId="{DA5B546C-40CF-4E9C-B026-F16C64D1812E}" type="presOf" srcId="{04F5A07E-D4E0-4F6D-BABC-8CFE36ED272E}" destId="{5D66A132-2B67-43CA-8B5B-68EC9DCDFC60}" srcOrd="0" destOrd="0" presId="urn:microsoft.com/office/officeart/2018/2/layout/IconCircleList"/>
    <dgm:cxn modelId="{D7399FC1-79DC-4ABB-9389-9168B2F34BBC}" type="presOf" srcId="{0764ECAB-F840-4B33-A6CF-B71FB668C2A7}" destId="{F430F80C-4EB6-4326-8554-164471AAF3DD}" srcOrd="0" destOrd="0" presId="urn:microsoft.com/office/officeart/2018/2/layout/IconCircleList"/>
    <dgm:cxn modelId="{52CC58B8-786A-49E2-85BC-8950E34CE91E}" srcId="{53D62F32-0AC7-4E2B-BBAC-625EA0B738FB}" destId="{E18A8977-8190-49BC-A33B-358787658FDA}" srcOrd="5" destOrd="0" parTransId="{DC3C2D86-0932-4E29-B0D7-A09012123139}" sibTransId="{59183755-0DC4-4D87-A512-85B5ABC05603}"/>
    <dgm:cxn modelId="{70074EF6-18C1-4E63-8074-62D3F760BB3B}" type="presOf" srcId="{59183755-0DC4-4D87-A512-85B5ABC05603}" destId="{7EC00158-19D0-420B-96C6-FD2AEA9EE6DC}" srcOrd="0" destOrd="0" presId="urn:microsoft.com/office/officeart/2018/2/layout/IconCircleList"/>
    <dgm:cxn modelId="{B0F2D3F6-66DC-4E68-9D6E-76030CE93F85}" type="presOf" srcId="{AA589DC8-7DF7-48DC-8DB7-8F8F96CAA710}" destId="{20939AB2-99AD-406F-ADA8-42049F433C67}" srcOrd="0" destOrd="0" presId="urn:microsoft.com/office/officeart/2018/2/layout/IconCircleList"/>
    <dgm:cxn modelId="{295B6A31-D235-4CB5-9D62-FF7A48513A49}" type="presOf" srcId="{345CEE17-AB75-4A32-8167-047369D9BB2A}" destId="{D41B70A4-BCF3-4498-B585-C8EFD3142BFA}" srcOrd="0" destOrd="0" presId="urn:microsoft.com/office/officeart/2018/2/layout/IconCircleList"/>
    <dgm:cxn modelId="{EC7420E7-9CD6-465A-B3AE-411A488FF9D9}" type="presOf" srcId="{DCF979C5-F0B1-4D20-890B-6006220AF940}" destId="{6EECFEBF-DD27-4D28-99FA-0239C58FDD74}" srcOrd="0" destOrd="0" presId="urn:microsoft.com/office/officeart/2018/2/layout/IconCircleList"/>
    <dgm:cxn modelId="{053B4B26-4244-44F3-AA16-D1835668EB49}" srcId="{53D62F32-0AC7-4E2B-BBAC-625EA0B738FB}" destId="{7D97DC24-34A0-4AF7-BF94-4F88D8F8AF0F}" srcOrd="6" destOrd="0" parTransId="{2546E54D-9773-41B9-969F-8FF7BEA06B10}" sibTransId="{345CEE17-AB75-4A32-8167-047369D9BB2A}"/>
    <dgm:cxn modelId="{190EC5B7-E85B-4574-8B04-DCB4087DACA9}" type="presOf" srcId="{53D62F32-0AC7-4E2B-BBAC-625EA0B738FB}" destId="{04B063D6-541F-4455-9E5C-2D6D77441DFF}" srcOrd="0" destOrd="0" presId="urn:microsoft.com/office/officeart/2018/2/layout/IconCircleList"/>
    <dgm:cxn modelId="{8D5E6580-E015-4CDD-9040-BF530E5A06D3}" srcId="{53D62F32-0AC7-4E2B-BBAC-625EA0B738FB}" destId="{758082CD-DDCC-4FC4-8EA5-AAE5A62C3622}" srcOrd="1" destOrd="0" parTransId="{AF59CA00-5D16-4C0D-8B9D-4D6D8BFF2326}" sibTransId="{4D32EC4D-B795-40FD-A507-23CA35DCDDD6}"/>
    <dgm:cxn modelId="{0B20D3BF-E7BD-4F84-B85B-7AF7C4A6E5E1}" srcId="{53D62F32-0AC7-4E2B-BBAC-625EA0B738FB}" destId="{87E65451-CA3B-4932-BCF9-E4304C12FEAA}" srcOrd="4" destOrd="0" parTransId="{C12C902D-A049-4D45-B226-E3CB1276CE04}" sibTransId="{0DC451CA-3BFC-45D8-BE67-5300116BBB60}"/>
    <dgm:cxn modelId="{51FF61F9-47E1-43B5-B6AD-34F56E4E0175}" srcId="{53D62F32-0AC7-4E2B-BBAC-625EA0B738FB}" destId="{04F5A07E-D4E0-4F6D-BABC-8CFE36ED272E}" srcOrd="7" destOrd="0" parTransId="{4AC1BF22-C915-4A75-92A0-A8778F87EACE}" sibTransId="{35CC446F-8B94-4A49-AF31-3CAED3D0CFFE}"/>
    <dgm:cxn modelId="{ACC38F32-F7C5-4FEE-A245-1270475752F5}" type="presParOf" srcId="{04B063D6-541F-4455-9E5C-2D6D77441DFF}" destId="{1E103AD0-61E1-4163-A103-CAC385F0A384}" srcOrd="0" destOrd="0" presId="urn:microsoft.com/office/officeart/2018/2/layout/IconCircleList"/>
    <dgm:cxn modelId="{1F48F4DE-E292-4473-BAD4-1BDA6EC6727F}" type="presParOf" srcId="{1E103AD0-61E1-4163-A103-CAC385F0A384}" destId="{CEBE74A7-9B36-4C73-9C35-DEA84C3B5FE8}" srcOrd="0" destOrd="0" presId="urn:microsoft.com/office/officeart/2018/2/layout/IconCircleList"/>
    <dgm:cxn modelId="{896A306D-36DC-47EC-9142-D2D1D9B77423}" type="presParOf" srcId="{CEBE74A7-9B36-4C73-9C35-DEA84C3B5FE8}" destId="{56C386F4-6421-4E80-A6E6-FB9D7D9EB103}" srcOrd="0" destOrd="0" presId="urn:microsoft.com/office/officeart/2018/2/layout/IconCircleList"/>
    <dgm:cxn modelId="{82B3C5C1-E6C1-4B08-A9ED-F59129CC96CF}" type="presParOf" srcId="{CEBE74A7-9B36-4C73-9C35-DEA84C3B5FE8}" destId="{EB60104A-1869-400B-A794-E375DF279082}" srcOrd="1" destOrd="0" presId="urn:microsoft.com/office/officeart/2018/2/layout/IconCircleList"/>
    <dgm:cxn modelId="{38D52611-B6BE-4776-A72C-392751BD90FB}" type="presParOf" srcId="{CEBE74A7-9B36-4C73-9C35-DEA84C3B5FE8}" destId="{66306BB7-97E2-41ED-B028-15A21BB5B04E}" srcOrd="2" destOrd="0" presId="urn:microsoft.com/office/officeart/2018/2/layout/IconCircleList"/>
    <dgm:cxn modelId="{16A29D00-DF2C-49D4-ABEE-74A20E4AF9B0}" type="presParOf" srcId="{CEBE74A7-9B36-4C73-9C35-DEA84C3B5FE8}" destId="{6EECFEBF-DD27-4D28-99FA-0239C58FDD74}" srcOrd="3" destOrd="0" presId="urn:microsoft.com/office/officeart/2018/2/layout/IconCircleList"/>
    <dgm:cxn modelId="{40B74884-A026-4955-9F75-793D35F98AE8}" type="presParOf" srcId="{1E103AD0-61E1-4163-A103-CAC385F0A384}" destId="{62F83109-8BAC-4682-98D7-887041CA4019}" srcOrd="1" destOrd="0" presId="urn:microsoft.com/office/officeart/2018/2/layout/IconCircleList"/>
    <dgm:cxn modelId="{28784B19-EE7C-4B93-AAEF-02ED27B95177}" type="presParOf" srcId="{1E103AD0-61E1-4163-A103-CAC385F0A384}" destId="{A29B4937-529D-4886-903F-AABC1892C809}" srcOrd="2" destOrd="0" presId="urn:microsoft.com/office/officeart/2018/2/layout/IconCircleList"/>
    <dgm:cxn modelId="{52345CCC-D511-4724-A1EC-70436511D783}" type="presParOf" srcId="{A29B4937-529D-4886-903F-AABC1892C809}" destId="{CDC5D74B-2CC6-471E-9A31-3CA706A0C50F}" srcOrd="0" destOrd="0" presId="urn:microsoft.com/office/officeart/2018/2/layout/IconCircleList"/>
    <dgm:cxn modelId="{B63C1DB0-9667-464B-91CA-EB3223FF82F6}" type="presParOf" srcId="{A29B4937-529D-4886-903F-AABC1892C809}" destId="{C23F5148-CE07-48FE-8EFC-71D0B400FF0B}" srcOrd="1" destOrd="0" presId="urn:microsoft.com/office/officeart/2018/2/layout/IconCircleList"/>
    <dgm:cxn modelId="{1AE0215E-017E-4273-B18D-DAE31318B1DF}" type="presParOf" srcId="{A29B4937-529D-4886-903F-AABC1892C809}" destId="{83C9C0DC-938C-4766-B94A-92F50DACDBB8}" srcOrd="2" destOrd="0" presId="urn:microsoft.com/office/officeart/2018/2/layout/IconCircleList"/>
    <dgm:cxn modelId="{CC959B8D-F778-46C1-A255-7E43A71FD531}" type="presParOf" srcId="{A29B4937-529D-4886-903F-AABC1892C809}" destId="{604A710D-0BBA-497A-B1ED-64DD7D7F0426}" srcOrd="3" destOrd="0" presId="urn:microsoft.com/office/officeart/2018/2/layout/IconCircleList"/>
    <dgm:cxn modelId="{05242DF6-AFE5-40EE-AE17-EB0AA67763C3}" type="presParOf" srcId="{1E103AD0-61E1-4163-A103-CAC385F0A384}" destId="{3E0CA637-E8E5-4DF9-9569-C002156701C6}" srcOrd="3" destOrd="0" presId="urn:microsoft.com/office/officeart/2018/2/layout/IconCircleList"/>
    <dgm:cxn modelId="{D5AB74A3-0728-4651-B7F9-1A298F4BA1D0}" type="presParOf" srcId="{1E103AD0-61E1-4163-A103-CAC385F0A384}" destId="{60812F34-C120-484F-B904-7186491A1F70}" srcOrd="4" destOrd="0" presId="urn:microsoft.com/office/officeart/2018/2/layout/IconCircleList"/>
    <dgm:cxn modelId="{377BC524-A946-4969-8A6E-97E9CB2A2680}" type="presParOf" srcId="{60812F34-C120-484F-B904-7186491A1F70}" destId="{FA201273-7A28-486F-9595-4751CAD9282B}" srcOrd="0" destOrd="0" presId="urn:microsoft.com/office/officeart/2018/2/layout/IconCircleList"/>
    <dgm:cxn modelId="{52611E43-38C1-403F-8304-1BB49F0E432E}" type="presParOf" srcId="{60812F34-C120-484F-B904-7186491A1F70}" destId="{F9D95438-BEB3-4167-A51A-731776A42C5A}" srcOrd="1" destOrd="0" presId="urn:microsoft.com/office/officeart/2018/2/layout/IconCircleList"/>
    <dgm:cxn modelId="{2820559A-18CD-404B-8359-D7226759E05C}" type="presParOf" srcId="{60812F34-C120-484F-B904-7186491A1F70}" destId="{931E2275-D2F6-4848-98B4-FBE0990A7CA9}" srcOrd="2" destOrd="0" presId="urn:microsoft.com/office/officeart/2018/2/layout/IconCircleList"/>
    <dgm:cxn modelId="{64CCFA61-A340-4511-B0AF-2501C924ECCC}" type="presParOf" srcId="{60812F34-C120-484F-B904-7186491A1F70}" destId="{10328583-8C81-470F-B116-2E3A8AAD38E4}" srcOrd="3" destOrd="0" presId="urn:microsoft.com/office/officeart/2018/2/layout/IconCircleList"/>
    <dgm:cxn modelId="{F3E61E6D-F7D4-4DD3-A4F5-FFD3DEE380FF}" type="presParOf" srcId="{1E103AD0-61E1-4163-A103-CAC385F0A384}" destId="{2D2F57A5-3F46-4EDB-869E-AC196D627B8F}" srcOrd="5" destOrd="0" presId="urn:microsoft.com/office/officeart/2018/2/layout/IconCircleList"/>
    <dgm:cxn modelId="{284A840D-D1B1-48CB-A98A-D676CBB352EE}" type="presParOf" srcId="{1E103AD0-61E1-4163-A103-CAC385F0A384}" destId="{D1A5F56F-D808-43B7-86AB-DD92F385B58D}" srcOrd="6" destOrd="0" presId="urn:microsoft.com/office/officeart/2018/2/layout/IconCircleList"/>
    <dgm:cxn modelId="{1D7F0110-E641-4557-A6CB-F7BE707D19F5}" type="presParOf" srcId="{D1A5F56F-D808-43B7-86AB-DD92F385B58D}" destId="{9BC68331-BAED-4564-9414-7EAB528EE415}" srcOrd="0" destOrd="0" presId="urn:microsoft.com/office/officeart/2018/2/layout/IconCircleList"/>
    <dgm:cxn modelId="{A6C41654-9F76-4AF5-B75D-EC5E5F983B78}" type="presParOf" srcId="{D1A5F56F-D808-43B7-86AB-DD92F385B58D}" destId="{28F44777-359C-4BFC-A973-5D8C8377AE54}" srcOrd="1" destOrd="0" presId="urn:microsoft.com/office/officeart/2018/2/layout/IconCircleList"/>
    <dgm:cxn modelId="{009830B3-714C-4236-AC30-743E580AA058}" type="presParOf" srcId="{D1A5F56F-D808-43B7-86AB-DD92F385B58D}" destId="{AF9376A5-B11A-4A84-A5CB-4C925DF79912}" srcOrd="2" destOrd="0" presId="urn:microsoft.com/office/officeart/2018/2/layout/IconCircleList"/>
    <dgm:cxn modelId="{E1252FA5-FA51-4600-A9FB-189D1302631D}" type="presParOf" srcId="{D1A5F56F-D808-43B7-86AB-DD92F385B58D}" destId="{20939AB2-99AD-406F-ADA8-42049F433C67}" srcOrd="3" destOrd="0" presId="urn:microsoft.com/office/officeart/2018/2/layout/IconCircleList"/>
    <dgm:cxn modelId="{9E88B507-4A84-4DE9-AA19-5A4D3210069A}" type="presParOf" srcId="{1E103AD0-61E1-4163-A103-CAC385F0A384}" destId="{F430F80C-4EB6-4326-8554-164471AAF3DD}" srcOrd="7" destOrd="0" presId="urn:microsoft.com/office/officeart/2018/2/layout/IconCircleList"/>
    <dgm:cxn modelId="{890570C9-AA90-4E21-B014-8F973D23C3BF}" type="presParOf" srcId="{1E103AD0-61E1-4163-A103-CAC385F0A384}" destId="{FA863D4D-CF86-402D-9DA9-968D2F54039C}" srcOrd="8" destOrd="0" presId="urn:microsoft.com/office/officeart/2018/2/layout/IconCircleList"/>
    <dgm:cxn modelId="{2728A5DE-1A84-4B26-A0B7-02E68F82DC5C}" type="presParOf" srcId="{FA863D4D-CF86-402D-9DA9-968D2F54039C}" destId="{C6FD9365-BDFF-4E84-8A17-7F64BEE78850}" srcOrd="0" destOrd="0" presId="urn:microsoft.com/office/officeart/2018/2/layout/IconCircleList"/>
    <dgm:cxn modelId="{043EF46F-7E88-4040-8674-0DECB837B5D1}" type="presParOf" srcId="{FA863D4D-CF86-402D-9DA9-968D2F54039C}" destId="{98D6599D-01BC-4D52-A0F4-66F2E02B5134}" srcOrd="1" destOrd="0" presId="urn:microsoft.com/office/officeart/2018/2/layout/IconCircleList"/>
    <dgm:cxn modelId="{00EF31EF-08FA-4B81-9A44-65E84122A0C3}" type="presParOf" srcId="{FA863D4D-CF86-402D-9DA9-968D2F54039C}" destId="{D2417CFA-E69C-4388-9F61-06811B005039}" srcOrd="2" destOrd="0" presId="urn:microsoft.com/office/officeart/2018/2/layout/IconCircleList"/>
    <dgm:cxn modelId="{269CCBFE-8287-407E-810D-13C03E9F27B1}" type="presParOf" srcId="{FA863D4D-CF86-402D-9DA9-968D2F54039C}" destId="{2000FCC4-7BEA-4C25-AC35-E911AF95E31B}" srcOrd="3" destOrd="0" presId="urn:microsoft.com/office/officeart/2018/2/layout/IconCircleList"/>
    <dgm:cxn modelId="{2D4697B6-64DE-4AC1-935F-4F9A24751FB6}" type="presParOf" srcId="{1E103AD0-61E1-4163-A103-CAC385F0A384}" destId="{97FF8468-B0C0-47B4-9BC3-C5202575ABEA}" srcOrd="9" destOrd="0" presId="urn:microsoft.com/office/officeart/2018/2/layout/IconCircleList"/>
    <dgm:cxn modelId="{4FD54B74-57BE-40A9-9F39-62F5F0858013}" type="presParOf" srcId="{1E103AD0-61E1-4163-A103-CAC385F0A384}" destId="{248DC46D-1081-4F0F-A2B2-2F1571F50BFE}" srcOrd="10" destOrd="0" presId="urn:microsoft.com/office/officeart/2018/2/layout/IconCircleList"/>
    <dgm:cxn modelId="{12602D05-D4F0-4EBB-A94D-D09077DFB873}" type="presParOf" srcId="{248DC46D-1081-4F0F-A2B2-2F1571F50BFE}" destId="{CD53E8B2-269F-4110-8551-79CDFA9733BE}" srcOrd="0" destOrd="0" presId="urn:microsoft.com/office/officeart/2018/2/layout/IconCircleList"/>
    <dgm:cxn modelId="{563BAD4A-BC9E-4E92-8C35-8CD2E86DEF28}" type="presParOf" srcId="{248DC46D-1081-4F0F-A2B2-2F1571F50BFE}" destId="{857302B4-3200-4255-8D98-BC1EC08BA642}" srcOrd="1" destOrd="0" presId="urn:microsoft.com/office/officeart/2018/2/layout/IconCircleList"/>
    <dgm:cxn modelId="{D5A155C0-00A5-4BA7-AFD8-09000DF71A52}" type="presParOf" srcId="{248DC46D-1081-4F0F-A2B2-2F1571F50BFE}" destId="{7A91D82F-8106-432D-9E6B-F1ECD1634856}" srcOrd="2" destOrd="0" presId="urn:microsoft.com/office/officeart/2018/2/layout/IconCircleList"/>
    <dgm:cxn modelId="{AABB6134-7559-4FF6-B03F-162C4ADEE8A4}" type="presParOf" srcId="{248DC46D-1081-4F0F-A2B2-2F1571F50BFE}" destId="{E4B016EC-1B43-4FDD-BC67-DAAA580236C6}" srcOrd="3" destOrd="0" presId="urn:microsoft.com/office/officeart/2018/2/layout/IconCircleList"/>
    <dgm:cxn modelId="{34C05BF7-6134-483A-9FAA-DACF5358B099}" type="presParOf" srcId="{1E103AD0-61E1-4163-A103-CAC385F0A384}" destId="{7EC00158-19D0-420B-96C6-FD2AEA9EE6DC}" srcOrd="11" destOrd="0" presId="urn:microsoft.com/office/officeart/2018/2/layout/IconCircleList"/>
    <dgm:cxn modelId="{30014B02-F740-4236-9255-A2D48ED52C6D}" type="presParOf" srcId="{1E103AD0-61E1-4163-A103-CAC385F0A384}" destId="{1D6278B9-C243-495A-AF35-E6594DA192BB}" srcOrd="12" destOrd="0" presId="urn:microsoft.com/office/officeart/2018/2/layout/IconCircleList"/>
    <dgm:cxn modelId="{E8A36337-8A31-4DF7-86E4-784C7AB290B5}" type="presParOf" srcId="{1D6278B9-C243-495A-AF35-E6594DA192BB}" destId="{9D375D18-AA1A-49F6-9ED1-CD92BC35D1D3}" srcOrd="0" destOrd="0" presId="urn:microsoft.com/office/officeart/2018/2/layout/IconCircleList"/>
    <dgm:cxn modelId="{D0CE8F74-5F04-4B9A-8557-B448D3766244}" type="presParOf" srcId="{1D6278B9-C243-495A-AF35-E6594DA192BB}" destId="{83BAC40C-2944-4738-B557-39087EB44662}" srcOrd="1" destOrd="0" presId="urn:microsoft.com/office/officeart/2018/2/layout/IconCircleList"/>
    <dgm:cxn modelId="{FC2BA45D-470D-4309-877D-E805C5A6FE26}" type="presParOf" srcId="{1D6278B9-C243-495A-AF35-E6594DA192BB}" destId="{D3714491-B8FF-47C3-8B32-A9B7FA6C809F}" srcOrd="2" destOrd="0" presId="urn:microsoft.com/office/officeart/2018/2/layout/IconCircleList"/>
    <dgm:cxn modelId="{DE9CB3BB-72E8-4D26-BF7E-E0254E0EBD81}" type="presParOf" srcId="{1D6278B9-C243-495A-AF35-E6594DA192BB}" destId="{01D22FD7-E327-4682-BAF1-7AA5E5293A16}" srcOrd="3" destOrd="0" presId="urn:microsoft.com/office/officeart/2018/2/layout/IconCircleList"/>
    <dgm:cxn modelId="{41B4E9FD-212C-4C2F-8194-F0DA60C9FCA4}" type="presParOf" srcId="{1E103AD0-61E1-4163-A103-CAC385F0A384}" destId="{D41B70A4-BCF3-4498-B585-C8EFD3142BFA}" srcOrd="13" destOrd="0" presId="urn:microsoft.com/office/officeart/2018/2/layout/IconCircleList"/>
    <dgm:cxn modelId="{FDB02D02-23FD-4845-8B0E-5A2D5C9EB431}" type="presParOf" srcId="{1E103AD0-61E1-4163-A103-CAC385F0A384}" destId="{6CBAF4F6-FA58-4177-BA78-D4F07F17AA6B}" srcOrd="14" destOrd="0" presId="urn:microsoft.com/office/officeart/2018/2/layout/IconCircleList"/>
    <dgm:cxn modelId="{28C83292-486C-45E1-98B7-947A0C73F854}" type="presParOf" srcId="{6CBAF4F6-FA58-4177-BA78-D4F07F17AA6B}" destId="{B441A12F-A7F3-461C-BD10-B676D0EB3D81}" srcOrd="0" destOrd="0" presId="urn:microsoft.com/office/officeart/2018/2/layout/IconCircleList"/>
    <dgm:cxn modelId="{CC1622D6-9485-41B9-AE20-DB07F333114D}" type="presParOf" srcId="{6CBAF4F6-FA58-4177-BA78-D4F07F17AA6B}" destId="{D97DABBB-350A-4D8D-BB76-9A6BB99D51DE}" srcOrd="1" destOrd="0" presId="urn:microsoft.com/office/officeart/2018/2/layout/IconCircleList"/>
    <dgm:cxn modelId="{99A217B1-576E-421E-8F31-A3A45C0A9F75}" type="presParOf" srcId="{6CBAF4F6-FA58-4177-BA78-D4F07F17AA6B}" destId="{DAA3DB16-E012-4458-9A9F-137A05792B69}" srcOrd="2" destOrd="0" presId="urn:microsoft.com/office/officeart/2018/2/layout/IconCircleList"/>
    <dgm:cxn modelId="{6413A930-D963-42C3-95D1-45EBC766B8A1}" type="presParOf" srcId="{6CBAF4F6-FA58-4177-BA78-D4F07F17AA6B}" destId="{5D66A132-2B67-43CA-8B5B-68EC9DCDFC60}" srcOrd="3" destOrd="0" presId="urn:microsoft.com/office/officeart/2018/2/layout/IconCircle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AF8C872-C990-41F7-B032-595052EA2BE7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2AFD6A-6A08-40FB-87B8-37A11BF8E0C1}">
      <dgm:prSet/>
      <dgm:spPr/>
      <dgm:t>
        <a:bodyPr/>
        <a:lstStyle/>
        <a:p>
          <a:pPr>
            <a:lnSpc>
              <a:spcPct val="100000"/>
            </a:lnSpc>
          </a:pPr>
          <a:r>
            <a:rPr lang="es-EC" b="0" dirty="0"/>
            <a:t>Operador </a:t>
          </a:r>
          <a:endParaRPr lang="en-US" b="0" dirty="0"/>
        </a:p>
      </dgm:t>
    </dgm:pt>
    <dgm:pt modelId="{7E792828-0383-4469-BD1C-EBE9B31C863B}" type="parTrans" cxnId="{9152B9B7-5E78-4AFB-9FED-8A94B738E03F}">
      <dgm:prSet/>
      <dgm:spPr/>
      <dgm:t>
        <a:bodyPr/>
        <a:lstStyle/>
        <a:p>
          <a:endParaRPr lang="es-EC"/>
        </a:p>
      </dgm:t>
    </dgm:pt>
    <dgm:pt modelId="{BBD56268-3974-4847-B89D-D5938398B675}" type="sibTrans" cxnId="{9152B9B7-5E78-4AFB-9FED-8A94B738E03F}">
      <dgm:prSet/>
      <dgm:spPr/>
      <dgm:t>
        <a:bodyPr/>
        <a:lstStyle/>
        <a:p>
          <a:endParaRPr lang="es-EC"/>
        </a:p>
      </dgm:t>
    </dgm:pt>
    <dgm:pt modelId="{15FDC8BA-F79A-480B-9DF6-49F5A3A6515C}">
      <dgm:prSet/>
      <dgm:spPr/>
      <dgm:t>
        <a:bodyPr/>
        <a:lstStyle/>
        <a:p>
          <a:pPr>
            <a:lnSpc>
              <a:spcPct val="100000"/>
            </a:lnSpc>
          </a:pPr>
          <a:r>
            <a:rPr lang="es-EC" b="0" dirty="0"/>
            <a:t>Comprador</a:t>
          </a:r>
        </a:p>
      </dgm:t>
    </dgm:pt>
    <dgm:pt modelId="{AE8A84B5-1D06-41DB-814F-90730901FF78}" type="parTrans" cxnId="{80344C33-69F3-49FF-9B8E-57BB5234AE4C}">
      <dgm:prSet/>
      <dgm:spPr/>
      <dgm:t>
        <a:bodyPr/>
        <a:lstStyle/>
        <a:p>
          <a:endParaRPr lang="es-EC"/>
        </a:p>
      </dgm:t>
    </dgm:pt>
    <dgm:pt modelId="{E8FD30A3-0DCB-4D14-8E5C-687037244E5B}" type="sibTrans" cxnId="{80344C33-69F3-49FF-9B8E-57BB5234AE4C}">
      <dgm:prSet/>
      <dgm:spPr/>
      <dgm:t>
        <a:bodyPr/>
        <a:lstStyle/>
        <a:p>
          <a:endParaRPr lang="es-EC"/>
        </a:p>
      </dgm:t>
    </dgm:pt>
    <dgm:pt modelId="{F38FA672-0F1E-4CE0-99F4-59762D17FD45}">
      <dgm:prSet/>
      <dgm:spPr/>
      <dgm:t>
        <a:bodyPr/>
        <a:lstStyle/>
        <a:p>
          <a:pPr>
            <a:lnSpc>
              <a:spcPct val="100000"/>
            </a:lnSpc>
          </a:pPr>
          <a:r>
            <a:rPr lang="es-EC" b="0" dirty="0"/>
            <a:t>Organismos de Certificación</a:t>
          </a:r>
        </a:p>
      </dgm:t>
    </dgm:pt>
    <dgm:pt modelId="{191121EF-1A9B-4F8B-9A89-6104AFA2385A}" type="parTrans" cxnId="{5ED76D8C-B5F0-486A-8669-97ADBD6597B7}">
      <dgm:prSet/>
      <dgm:spPr/>
      <dgm:t>
        <a:bodyPr/>
        <a:lstStyle/>
        <a:p>
          <a:endParaRPr lang="es-EC"/>
        </a:p>
      </dgm:t>
    </dgm:pt>
    <dgm:pt modelId="{81B2EF4E-6BB1-4224-9CB5-D968AFA74261}" type="sibTrans" cxnId="{5ED76D8C-B5F0-486A-8669-97ADBD6597B7}">
      <dgm:prSet/>
      <dgm:spPr/>
      <dgm:t>
        <a:bodyPr/>
        <a:lstStyle/>
        <a:p>
          <a:endParaRPr lang="es-EC"/>
        </a:p>
      </dgm:t>
    </dgm:pt>
    <dgm:pt modelId="{70C8E0C5-EA56-430D-A03E-61D57D137064}">
      <dgm:prSet/>
      <dgm:spPr/>
      <dgm:t>
        <a:bodyPr/>
        <a:lstStyle/>
        <a:p>
          <a:pPr>
            <a:lnSpc>
              <a:spcPct val="100000"/>
            </a:lnSpc>
          </a:pPr>
          <a:r>
            <a:rPr lang="es-EC" b="0"/>
            <a:t>Autoridades o entidades de regulación</a:t>
          </a:r>
        </a:p>
      </dgm:t>
    </dgm:pt>
    <dgm:pt modelId="{C66ABF10-B221-4B80-8076-2AFDBDE278EB}" type="parTrans" cxnId="{1D2F25E7-D7E0-44FE-9179-07DBEEBAE3D1}">
      <dgm:prSet/>
      <dgm:spPr/>
      <dgm:t>
        <a:bodyPr/>
        <a:lstStyle/>
        <a:p>
          <a:endParaRPr lang="es-EC"/>
        </a:p>
      </dgm:t>
    </dgm:pt>
    <dgm:pt modelId="{4F98484C-FECC-412F-97EE-54E4B0CA8B80}" type="sibTrans" cxnId="{1D2F25E7-D7E0-44FE-9179-07DBEEBAE3D1}">
      <dgm:prSet/>
      <dgm:spPr/>
      <dgm:t>
        <a:bodyPr/>
        <a:lstStyle/>
        <a:p>
          <a:endParaRPr lang="es-EC"/>
        </a:p>
      </dgm:t>
    </dgm:pt>
    <dgm:pt modelId="{6195A1EA-F734-4C15-ABC3-A6ADBE8702C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C" sz="1400" b="0" dirty="0"/>
            <a:t>Comercializador (X)</a:t>
          </a:r>
          <a:endParaRPr lang="en-US" sz="1400" b="0" dirty="0"/>
        </a:p>
      </dgm:t>
    </dgm:pt>
    <dgm:pt modelId="{C8FB265F-8AE3-454B-87CC-BA98437AFD17}" type="parTrans" cxnId="{9A430D5D-35E8-4FAE-AECA-A3C2966A2FBC}">
      <dgm:prSet/>
      <dgm:spPr/>
      <dgm:t>
        <a:bodyPr/>
        <a:lstStyle/>
        <a:p>
          <a:endParaRPr lang="es-EC"/>
        </a:p>
      </dgm:t>
    </dgm:pt>
    <dgm:pt modelId="{03B2F3E0-9D35-45BD-A143-968E50D87216}" type="sibTrans" cxnId="{9A430D5D-35E8-4FAE-AECA-A3C2966A2FBC}">
      <dgm:prSet/>
      <dgm:spPr/>
      <dgm:t>
        <a:bodyPr/>
        <a:lstStyle/>
        <a:p>
          <a:endParaRPr lang="es-EC"/>
        </a:p>
      </dgm:t>
    </dgm:pt>
    <dgm:pt modelId="{34394CF0-AD28-4BF0-A20A-03B5704C0FA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C" sz="1400" b="0" dirty="0"/>
            <a:t>Procesador (B)</a:t>
          </a:r>
          <a:endParaRPr lang="en-US" sz="1400" b="0" dirty="0"/>
        </a:p>
      </dgm:t>
    </dgm:pt>
    <dgm:pt modelId="{802EA87F-70E2-43C4-8212-C70B017781F9}" type="parTrans" cxnId="{27DBC20B-6B05-43E6-A1C1-3FE7CE862EF3}">
      <dgm:prSet/>
      <dgm:spPr/>
      <dgm:t>
        <a:bodyPr/>
        <a:lstStyle/>
        <a:p>
          <a:endParaRPr lang="es-EC"/>
        </a:p>
      </dgm:t>
    </dgm:pt>
    <dgm:pt modelId="{7FB293EA-729F-44BA-A57D-A5A3305A49D2}" type="sibTrans" cxnId="{27DBC20B-6B05-43E6-A1C1-3FE7CE862EF3}">
      <dgm:prSet/>
      <dgm:spPr/>
      <dgm:t>
        <a:bodyPr/>
        <a:lstStyle/>
        <a:p>
          <a:endParaRPr lang="es-EC"/>
        </a:p>
      </dgm:t>
    </dgm:pt>
    <dgm:pt modelId="{AF2659E9-E26B-4759-9278-0A5A1C2CCFA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C" sz="1400" b="0" dirty="0"/>
            <a:t>Productor (A)</a:t>
          </a:r>
          <a:endParaRPr lang="en-US" sz="1400" b="0" dirty="0"/>
        </a:p>
      </dgm:t>
    </dgm:pt>
    <dgm:pt modelId="{FE42D7AE-0210-43DF-888D-D6B5B319BEC3}" type="sibTrans" cxnId="{37C1A86F-DFB7-45BD-BF39-755D77588FC2}">
      <dgm:prSet/>
      <dgm:spPr/>
      <dgm:t>
        <a:bodyPr/>
        <a:lstStyle/>
        <a:p>
          <a:endParaRPr lang="es-EC"/>
        </a:p>
      </dgm:t>
    </dgm:pt>
    <dgm:pt modelId="{A306F878-DE5E-4FAF-991A-61312D89B691}" type="parTrans" cxnId="{37C1A86F-DFB7-45BD-BF39-755D77588FC2}">
      <dgm:prSet/>
      <dgm:spPr/>
      <dgm:t>
        <a:bodyPr/>
        <a:lstStyle/>
        <a:p>
          <a:endParaRPr lang="es-EC"/>
        </a:p>
      </dgm:t>
    </dgm:pt>
    <dgm:pt modelId="{92E8F16C-4318-4BBD-89E0-931C5C52EA7F}" type="pres">
      <dgm:prSet presAssocID="{5AF8C872-C990-41F7-B032-595052EA2BE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2478A91-F415-4058-97BA-833920508720}" type="pres">
      <dgm:prSet presAssocID="{A62AFD6A-6A08-40FB-87B8-37A11BF8E0C1}" presName="compNode" presStyleCnt="0"/>
      <dgm:spPr/>
    </dgm:pt>
    <dgm:pt modelId="{DF5A4B9B-2AE8-4F5F-810E-510417F58F7F}" type="pres">
      <dgm:prSet presAssocID="{A62AFD6A-6A08-40FB-87B8-37A11BF8E0C1}" presName="bgRect" presStyleLbl="bgShp" presStyleIdx="0" presStyleCnt="4"/>
      <dgm:spPr/>
    </dgm:pt>
    <dgm:pt modelId="{E5A88098-6862-4D7D-9629-2BF274183801}" type="pres">
      <dgm:prSet presAssocID="{A62AFD6A-6A08-40FB-87B8-37A11BF8E0C1}" presName="iconRect" presStyleLbl="node1" presStyleIdx="0" presStyleCnt="4" custScaleX="138108" custScaleY="13459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Agricultura contorno"/>
        </a:ext>
      </dgm:extLst>
    </dgm:pt>
    <dgm:pt modelId="{4A1F87D6-7DB3-4CA5-BCA7-6F42D6C54B65}" type="pres">
      <dgm:prSet presAssocID="{A62AFD6A-6A08-40FB-87B8-37A11BF8E0C1}" presName="spaceRect" presStyleCnt="0"/>
      <dgm:spPr/>
    </dgm:pt>
    <dgm:pt modelId="{7945B1AC-BD31-4B74-8BA3-367F44A0DF38}" type="pres">
      <dgm:prSet presAssocID="{A62AFD6A-6A08-40FB-87B8-37A11BF8E0C1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7ED9611-B79F-4105-8C15-8E50CC68C334}" type="pres">
      <dgm:prSet presAssocID="{A62AFD6A-6A08-40FB-87B8-37A11BF8E0C1}" presName="desTx" presStyleLbl="revTx" presStyleIdx="1" presStyleCnt="5" custLinFactNeighborX="-12721">
        <dgm:presLayoutVars/>
      </dgm:prSet>
      <dgm:spPr/>
      <dgm:t>
        <a:bodyPr/>
        <a:lstStyle/>
        <a:p>
          <a:endParaRPr lang="es-ES"/>
        </a:p>
      </dgm:t>
    </dgm:pt>
    <dgm:pt modelId="{023FBA5A-63B8-4D5E-9A32-A2F3FA98F44A}" type="pres">
      <dgm:prSet presAssocID="{BBD56268-3974-4847-B89D-D5938398B675}" presName="sibTrans" presStyleCnt="0"/>
      <dgm:spPr/>
    </dgm:pt>
    <dgm:pt modelId="{0B77AFBC-820E-473A-A162-87FC74DB38D1}" type="pres">
      <dgm:prSet presAssocID="{15FDC8BA-F79A-480B-9DF6-49F5A3A6515C}" presName="compNode" presStyleCnt="0"/>
      <dgm:spPr/>
    </dgm:pt>
    <dgm:pt modelId="{5D1E22FA-8330-417C-B573-5A741C555949}" type="pres">
      <dgm:prSet presAssocID="{15FDC8BA-F79A-480B-9DF6-49F5A3A6515C}" presName="bgRect" presStyleLbl="bgShp" presStyleIdx="1" presStyleCnt="4"/>
      <dgm:spPr/>
    </dgm:pt>
    <dgm:pt modelId="{FB1A33CC-FA5F-4868-B82D-3CF4945AC8F9}" type="pres">
      <dgm:prSet presAssocID="{15FDC8BA-F79A-480B-9DF6-49F5A3A6515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enda contorno"/>
        </a:ext>
      </dgm:extLst>
    </dgm:pt>
    <dgm:pt modelId="{04D744F9-2066-4163-97ED-FCC6AA8C946B}" type="pres">
      <dgm:prSet presAssocID="{15FDC8BA-F79A-480B-9DF6-49F5A3A6515C}" presName="spaceRect" presStyleCnt="0"/>
      <dgm:spPr/>
    </dgm:pt>
    <dgm:pt modelId="{49BADD8C-E3C1-4243-BDAB-9D0C454252F5}" type="pres">
      <dgm:prSet presAssocID="{15FDC8BA-F79A-480B-9DF6-49F5A3A6515C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2A515D2A-AE2F-499A-9C51-2B643C3D6886}" type="pres">
      <dgm:prSet presAssocID="{E8FD30A3-0DCB-4D14-8E5C-687037244E5B}" presName="sibTrans" presStyleCnt="0"/>
      <dgm:spPr/>
    </dgm:pt>
    <dgm:pt modelId="{B0D8F3B3-4FB0-4DE0-B898-560C9E63AE29}" type="pres">
      <dgm:prSet presAssocID="{F38FA672-0F1E-4CE0-99F4-59762D17FD45}" presName="compNode" presStyleCnt="0"/>
      <dgm:spPr/>
    </dgm:pt>
    <dgm:pt modelId="{01DBDA6C-FADD-459A-B9DA-CE87E12F8F83}" type="pres">
      <dgm:prSet presAssocID="{F38FA672-0F1E-4CE0-99F4-59762D17FD45}" presName="bgRect" presStyleLbl="bgShp" presStyleIdx="2" presStyleCnt="4"/>
      <dgm:spPr/>
    </dgm:pt>
    <dgm:pt modelId="{71E3D1B0-105E-4501-AC78-7E912E752FB1}" type="pres">
      <dgm:prSet presAssocID="{F38FA672-0F1E-4CE0-99F4-59762D17FD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de portapapeles contorno"/>
        </a:ext>
      </dgm:extLst>
    </dgm:pt>
    <dgm:pt modelId="{B95932C0-CCCF-432F-95B6-C64C2F98F751}" type="pres">
      <dgm:prSet presAssocID="{F38FA672-0F1E-4CE0-99F4-59762D17FD45}" presName="spaceRect" presStyleCnt="0"/>
      <dgm:spPr/>
    </dgm:pt>
    <dgm:pt modelId="{A925E5B8-A76E-4096-81B5-9211D2244A7A}" type="pres">
      <dgm:prSet presAssocID="{F38FA672-0F1E-4CE0-99F4-59762D17FD45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5F26E73-2FEE-4777-98A7-13254B7D3A56}" type="pres">
      <dgm:prSet presAssocID="{81B2EF4E-6BB1-4224-9CB5-D968AFA74261}" presName="sibTrans" presStyleCnt="0"/>
      <dgm:spPr/>
    </dgm:pt>
    <dgm:pt modelId="{6550AA11-ECFC-4CFD-83D3-963F73E9578E}" type="pres">
      <dgm:prSet presAssocID="{70C8E0C5-EA56-430D-A03E-61D57D137064}" presName="compNode" presStyleCnt="0"/>
      <dgm:spPr/>
    </dgm:pt>
    <dgm:pt modelId="{2A2653F0-D2CC-4C38-ABA8-30AE13BE571E}" type="pres">
      <dgm:prSet presAssocID="{70C8E0C5-EA56-430D-A03E-61D57D137064}" presName="bgRect" presStyleLbl="bgShp" presStyleIdx="3" presStyleCnt="4"/>
      <dgm:spPr/>
    </dgm:pt>
    <dgm:pt modelId="{17043D14-EEFC-4139-B562-701CB115F581}" type="pres">
      <dgm:prSet presAssocID="{70C8E0C5-EA56-430D-A03E-61D57D13706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licía hombre contorno"/>
        </a:ext>
      </dgm:extLst>
    </dgm:pt>
    <dgm:pt modelId="{5628F981-BE9A-4C66-89FB-3D2C63E03E99}" type="pres">
      <dgm:prSet presAssocID="{70C8E0C5-EA56-430D-A03E-61D57D137064}" presName="spaceRect" presStyleCnt="0"/>
      <dgm:spPr/>
    </dgm:pt>
    <dgm:pt modelId="{5025DC03-F824-428A-8210-6A8685F9027F}" type="pres">
      <dgm:prSet presAssocID="{70C8E0C5-EA56-430D-A03E-61D57D137064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1D2F25E7-D7E0-44FE-9179-07DBEEBAE3D1}" srcId="{5AF8C872-C990-41F7-B032-595052EA2BE7}" destId="{70C8E0C5-EA56-430D-A03E-61D57D137064}" srcOrd="3" destOrd="0" parTransId="{C66ABF10-B221-4B80-8076-2AFDBDE278EB}" sibTransId="{4F98484C-FECC-412F-97EE-54E4B0CA8B80}"/>
    <dgm:cxn modelId="{37C1A86F-DFB7-45BD-BF39-755D77588FC2}" srcId="{A62AFD6A-6A08-40FB-87B8-37A11BF8E0C1}" destId="{AF2659E9-E26B-4759-9278-0A5A1C2CCFA5}" srcOrd="0" destOrd="0" parTransId="{A306F878-DE5E-4FAF-991A-61312D89B691}" sibTransId="{FE42D7AE-0210-43DF-888D-D6B5B319BEC3}"/>
    <dgm:cxn modelId="{F85E34B6-3F1E-4122-B793-71A2C5B61DBC}" type="presOf" srcId="{5AF8C872-C990-41F7-B032-595052EA2BE7}" destId="{92E8F16C-4318-4BBD-89E0-931C5C52EA7F}" srcOrd="0" destOrd="0" presId="urn:microsoft.com/office/officeart/2018/2/layout/IconVerticalSolidList"/>
    <dgm:cxn modelId="{22465C81-97F9-42D2-8B52-34BA98B28BA2}" type="presOf" srcId="{F38FA672-0F1E-4CE0-99F4-59762D17FD45}" destId="{A925E5B8-A76E-4096-81B5-9211D2244A7A}" srcOrd="0" destOrd="0" presId="urn:microsoft.com/office/officeart/2018/2/layout/IconVerticalSolidList"/>
    <dgm:cxn modelId="{B1AF3020-9CE3-4357-9322-D9EBB4231B50}" type="presOf" srcId="{6195A1EA-F734-4C15-ABC3-A6ADBE8702C6}" destId="{47ED9611-B79F-4105-8C15-8E50CC68C334}" srcOrd="0" destOrd="2" presId="urn:microsoft.com/office/officeart/2018/2/layout/IconVerticalSolidList"/>
    <dgm:cxn modelId="{96482AC7-FFF0-4490-A87A-91C7DF973D92}" type="presOf" srcId="{34394CF0-AD28-4BF0-A20A-03B5704C0FAF}" destId="{47ED9611-B79F-4105-8C15-8E50CC68C334}" srcOrd="0" destOrd="1" presId="urn:microsoft.com/office/officeart/2018/2/layout/IconVerticalSolidList"/>
    <dgm:cxn modelId="{D1C1293F-D579-41DD-AF2C-2BD9B327698B}" type="presOf" srcId="{15FDC8BA-F79A-480B-9DF6-49F5A3A6515C}" destId="{49BADD8C-E3C1-4243-BDAB-9D0C454252F5}" srcOrd="0" destOrd="0" presId="urn:microsoft.com/office/officeart/2018/2/layout/IconVerticalSolidList"/>
    <dgm:cxn modelId="{27DBC20B-6B05-43E6-A1C1-3FE7CE862EF3}" srcId="{A62AFD6A-6A08-40FB-87B8-37A11BF8E0C1}" destId="{34394CF0-AD28-4BF0-A20A-03B5704C0FAF}" srcOrd="1" destOrd="0" parTransId="{802EA87F-70E2-43C4-8212-C70B017781F9}" sibTransId="{7FB293EA-729F-44BA-A57D-A5A3305A49D2}"/>
    <dgm:cxn modelId="{9A430D5D-35E8-4FAE-AECA-A3C2966A2FBC}" srcId="{A62AFD6A-6A08-40FB-87B8-37A11BF8E0C1}" destId="{6195A1EA-F734-4C15-ABC3-A6ADBE8702C6}" srcOrd="2" destOrd="0" parTransId="{C8FB265F-8AE3-454B-87CC-BA98437AFD17}" sibTransId="{03B2F3E0-9D35-45BD-A143-968E50D87216}"/>
    <dgm:cxn modelId="{5ED76D8C-B5F0-486A-8669-97ADBD6597B7}" srcId="{5AF8C872-C990-41F7-B032-595052EA2BE7}" destId="{F38FA672-0F1E-4CE0-99F4-59762D17FD45}" srcOrd="2" destOrd="0" parTransId="{191121EF-1A9B-4F8B-9A89-6104AFA2385A}" sibTransId="{81B2EF4E-6BB1-4224-9CB5-D968AFA74261}"/>
    <dgm:cxn modelId="{7CE54C49-49C8-4208-BEAE-9FB5ACBE7DFE}" type="presOf" srcId="{A62AFD6A-6A08-40FB-87B8-37A11BF8E0C1}" destId="{7945B1AC-BD31-4B74-8BA3-367F44A0DF38}" srcOrd="0" destOrd="0" presId="urn:microsoft.com/office/officeart/2018/2/layout/IconVerticalSolidList"/>
    <dgm:cxn modelId="{3F3B85CD-5F83-4788-B39A-0FEE78D4EE63}" type="presOf" srcId="{AF2659E9-E26B-4759-9278-0A5A1C2CCFA5}" destId="{47ED9611-B79F-4105-8C15-8E50CC68C334}" srcOrd="0" destOrd="0" presId="urn:microsoft.com/office/officeart/2018/2/layout/IconVerticalSolidList"/>
    <dgm:cxn modelId="{9152B9B7-5E78-4AFB-9FED-8A94B738E03F}" srcId="{5AF8C872-C990-41F7-B032-595052EA2BE7}" destId="{A62AFD6A-6A08-40FB-87B8-37A11BF8E0C1}" srcOrd="0" destOrd="0" parTransId="{7E792828-0383-4469-BD1C-EBE9B31C863B}" sibTransId="{BBD56268-3974-4847-B89D-D5938398B675}"/>
    <dgm:cxn modelId="{80344C33-69F3-49FF-9B8E-57BB5234AE4C}" srcId="{5AF8C872-C990-41F7-B032-595052EA2BE7}" destId="{15FDC8BA-F79A-480B-9DF6-49F5A3A6515C}" srcOrd="1" destOrd="0" parTransId="{AE8A84B5-1D06-41DB-814F-90730901FF78}" sibTransId="{E8FD30A3-0DCB-4D14-8E5C-687037244E5B}"/>
    <dgm:cxn modelId="{FF9F3899-0F0D-4701-8380-4063CE9EB537}" type="presOf" srcId="{70C8E0C5-EA56-430D-A03E-61D57D137064}" destId="{5025DC03-F824-428A-8210-6A8685F9027F}" srcOrd="0" destOrd="0" presId="urn:microsoft.com/office/officeart/2018/2/layout/IconVerticalSolidList"/>
    <dgm:cxn modelId="{334ED4C7-215C-4E42-BDE0-9D961803110A}" type="presParOf" srcId="{92E8F16C-4318-4BBD-89E0-931C5C52EA7F}" destId="{E2478A91-F415-4058-97BA-833920508720}" srcOrd="0" destOrd="0" presId="urn:microsoft.com/office/officeart/2018/2/layout/IconVerticalSolidList"/>
    <dgm:cxn modelId="{C19ACD7E-6391-4B8D-A7B8-8912B328BC33}" type="presParOf" srcId="{E2478A91-F415-4058-97BA-833920508720}" destId="{DF5A4B9B-2AE8-4F5F-810E-510417F58F7F}" srcOrd="0" destOrd="0" presId="urn:microsoft.com/office/officeart/2018/2/layout/IconVerticalSolidList"/>
    <dgm:cxn modelId="{D9961962-04D7-400B-B5BC-812865C0676F}" type="presParOf" srcId="{E2478A91-F415-4058-97BA-833920508720}" destId="{E5A88098-6862-4D7D-9629-2BF274183801}" srcOrd="1" destOrd="0" presId="urn:microsoft.com/office/officeart/2018/2/layout/IconVerticalSolidList"/>
    <dgm:cxn modelId="{D1C3DC0C-1DA5-4301-B4CA-F733550ED6CC}" type="presParOf" srcId="{E2478A91-F415-4058-97BA-833920508720}" destId="{4A1F87D6-7DB3-4CA5-BCA7-6F42D6C54B65}" srcOrd="2" destOrd="0" presId="urn:microsoft.com/office/officeart/2018/2/layout/IconVerticalSolidList"/>
    <dgm:cxn modelId="{7F62A67A-CDFB-4E10-A5D1-2E476F0202E5}" type="presParOf" srcId="{E2478A91-F415-4058-97BA-833920508720}" destId="{7945B1AC-BD31-4B74-8BA3-367F44A0DF38}" srcOrd="3" destOrd="0" presId="urn:microsoft.com/office/officeart/2018/2/layout/IconVerticalSolidList"/>
    <dgm:cxn modelId="{16A0A31B-B1A6-4F93-9EB0-1209BA6AABA8}" type="presParOf" srcId="{E2478A91-F415-4058-97BA-833920508720}" destId="{47ED9611-B79F-4105-8C15-8E50CC68C334}" srcOrd="4" destOrd="0" presId="urn:microsoft.com/office/officeart/2018/2/layout/IconVerticalSolidList"/>
    <dgm:cxn modelId="{4F8BE1B8-5579-4EF8-96EE-E9875D62927C}" type="presParOf" srcId="{92E8F16C-4318-4BBD-89E0-931C5C52EA7F}" destId="{023FBA5A-63B8-4D5E-9A32-A2F3FA98F44A}" srcOrd="1" destOrd="0" presId="urn:microsoft.com/office/officeart/2018/2/layout/IconVerticalSolidList"/>
    <dgm:cxn modelId="{7C5A876C-E76D-45DC-83F6-3862CF065BB4}" type="presParOf" srcId="{92E8F16C-4318-4BBD-89E0-931C5C52EA7F}" destId="{0B77AFBC-820E-473A-A162-87FC74DB38D1}" srcOrd="2" destOrd="0" presId="urn:microsoft.com/office/officeart/2018/2/layout/IconVerticalSolidList"/>
    <dgm:cxn modelId="{BED1A159-8E66-47D9-BE45-505F2106EE06}" type="presParOf" srcId="{0B77AFBC-820E-473A-A162-87FC74DB38D1}" destId="{5D1E22FA-8330-417C-B573-5A741C555949}" srcOrd="0" destOrd="0" presId="urn:microsoft.com/office/officeart/2018/2/layout/IconVerticalSolidList"/>
    <dgm:cxn modelId="{8E7930C6-26F6-4BE9-9610-4E60FB88A78C}" type="presParOf" srcId="{0B77AFBC-820E-473A-A162-87FC74DB38D1}" destId="{FB1A33CC-FA5F-4868-B82D-3CF4945AC8F9}" srcOrd="1" destOrd="0" presId="urn:microsoft.com/office/officeart/2018/2/layout/IconVerticalSolidList"/>
    <dgm:cxn modelId="{B5D8FD71-9914-4388-9394-F7F7FB930306}" type="presParOf" srcId="{0B77AFBC-820E-473A-A162-87FC74DB38D1}" destId="{04D744F9-2066-4163-97ED-FCC6AA8C946B}" srcOrd="2" destOrd="0" presId="urn:microsoft.com/office/officeart/2018/2/layout/IconVerticalSolidList"/>
    <dgm:cxn modelId="{3C80C354-BFBF-4F90-BC1C-E7D3E6A7A2D7}" type="presParOf" srcId="{0B77AFBC-820E-473A-A162-87FC74DB38D1}" destId="{49BADD8C-E3C1-4243-BDAB-9D0C454252F5}" srcOrd="3" destOrd="0" presId="urn:microsoft.com/office/officeart/2018/2/layout/IconVerticalSolidList"/>
    <dgm:cxn modelId="{5F541131-998E-487F-89BE-138E03628B2F}" type="presParOf" srcId="{92E8F16C-4318-4BBD-89E0-931C5C52EA7F}" destId="{2A515D2A-AE2F-499A-9C51-2B643C3D6886}" srcOrd="3" destOrd="0" presId="urn:microsoft.com/office/officeart/2018/2/layout/IconVerticalSolidList"/>
    <dgm:cxn modelId="{88946D1D-EE75-4433-A0C3-7E062C3D1123}" type="presParOf" srcId="{92E8F16C-4318-4BBD-89E0-931C5C52EA7F}" destId="{B0D8F3B3-4FB0-4DE0-B898-560C9E63AE29}" srcOrd="4" destOrd="0" presId="urn:microsoft.com/office/officeart/2018/2/layout/IconVerticalSolidList"/>
    <dgm:cxn modelId="{9F9EBFC7-C36C-4928-8221-B29C27C40D83}" type="presParOf" srcId="{B0D8F3B3-4FB0-4DE0-B898-560C9E63AE29}" destId="{01DBDA6C-FADD-459A-B9DA-CE87E12F8F83}" srcOrd="0" destOrd="0" presId="urn:microsoft.com/office/officeart/2018/2/layout/IconVerticalSolidList"/>
    <dgm:cxn modelId="{17F9F442-5C1E-4AC7-BE6F-D1C484A10064}" type="presParOf" srcId="{B0D8F3B3-4FB0-4DE0-B898-560C9E63AE29}" destId="{71E3D1B0-105E-4501-AC78-7E912E752FB1}" srcOrd="1" destOrd="0" presId="urn:microsoft.com/office/officeart/2018/2/layout/IconVerticalSolidList"/>
    <dgm:cxn modelId="{6734B382-5636-43A5-87F8-8EDF02AA207C}" type="presParOf" srcId="{B0D8F3B3-4FB0-4DE0-B898-560C9E63AE29}" destId="{B95932C0-CCCF-432F-95B6-C64C2F98F751}" srcOrd="2" destOrd="0" presId="urn:microsoft.com/office/officeart/2018/2/layout/IconVerticalSolidList"/>
    <dgm:cxn modelId="{42C9D2C5-0DE9-404A-AC6C-784783E74F35}" type="presParOf" srcId="{B0D8F3B3-4FB0-4DE0-B898-560C9E63AE29}" destId="{A925E5B8-A76E-4096-81B5-9211D2244A7A}" srcOrd="3" destOrd="0" presId="urn:microsoft.com/office/officeart/2018/2/layout/IconVerticalSolidList"/>
    <dgm:cxn modelId="{8EED68D7-2061-4173-B514-7F9841E910BF}" type="presParOf" srcId="{92E8F16C-4318-4BBD-89E0-931C5C52EA7F}" destId="{E5F26E73-2FEE-4777-98A7-13254B7D3A56}" srcOrd="5" destOrd="0" presId="urn:microsoft.com/office/officeart/2018/2/layout/IconVerticalSolidList"/>
    <dgm:cxn modelId="{4E8DC2AE-2E57-44A8-804D-AE7FAB5D3B24}" type="presParOf" srcId="{92E8F16C-4318-4BBD-89E0-931C5C52EA7F}" destId="{6550AA11-ECFC-4CFD-83D3-963F73E9578E}" srcOrd="6" destOrd="0" presId="urn:microsoft.com/office/officeart/2018/2/layout/IconVerticalSolidList"/>
    <dgm:cxn modelId="{144D6FB3-9D07-4280-B067-751871430635}" type="presParOf" srcId="{6550AA11-ECFC-4CFD-83D3-963F73E9578E}" destId="{2A2653F0-D2CC-4C38-ABA8-30AE13BE571E}" srcOrd="0" destOrd="0" presId="urn:microsoft.com/office/officeart/2018/2/layout/IconVerticalSolidList"/>
    <dgm:cxn modelId="{C7D9AFB6-BD58-4112-BA1A-62EE6F7CADB8}" type="presParOf" srcId="{6550AA11-ECFC-4CFD-83D3-963F73E9578E}" destId="{17043D14-EEFC-4139-B562-701CB115F581}" srcOrd="1" destOrd="0" presId="urn:microsoft.com/office/officeart/2018/2/layout/IconVerticalSolidList"/>
    <dgm:cxn modelId="{DC40BDCA-3B52-4A84-B67D-C82F58AAE2D2}" type="presParOf" srcId="{6550AA11-ECFC-4CFD-83D3-963F73E9578E}" destId="{5628F981-BE9A-4C66-89FB-3D2C63E03E99}" srcOrd="2" destOrd="0" presId="urn:microsoft.com/office/officeart/2018/2/layout/IconVerticalSolidList"/>
    <dgm:cxn modelId="{0EA18C06-AEBF-4C15-9D47-7FC9BFDE51ED}" type="presParOf" srcId="{6550AA11-ECFC-4CFD-83D3-963F73E9578E}" destId="{5025DC03-F824-428A-8210-6A8685F902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A4AD6-E303-4305-8FE3-F67798ACEE20}">
      <dsp:nvSpPr>
        <dsp:cNvPr id="0" name=""/>
        <dsp:cNvSpPr/>
      </dsp:nvSpPr>
      <dsp:spPr>
        <a:xfrm>
          <a:off x="0" y="987722"/>
          <a:ext cx="10768702" cy="2861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806B8D-6B24-41E3-B30A-BBC686908E61}">
      <dsp:nvSpPr>
        <dsp:cNvPr id="0" name=""/>
        <dsp:cNvSpPr/>
      </dsp:nvSpPr>
      <dsp:spPr>
        <a:xfrm>
          <a:off x="242604" y="1939563"/>
          <a:ext cx="1190871" cy="958048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2000" b="-12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555EC3-96FF-4920-AD3F-D9630447B4B5}">
      <dsp:nvSpPr>
        <dsp:cNvPr id="0" name=""/>
        <dsp:cNvSpPr/>
      </dsp:nvSpPr>
      <dsp:spPr>
        <a:xfrm>
          <a:off x="1676081" y="746185"/>
          <a:ext cx="9092620" cy="3344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580" tIns="153580" rIns="153580" bIns="15358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/>
            <a:t>Brindar información técnica y especializada sobre los requisitos, beneficios y oportunidades comerciales asociados a las certificaciones Orgánico, </a:t>
          </a:r>
          <a:r>
            <a:rPr lang="es-EC" sz="2300" kern="1200" dirty="0" err="1"/>
            <a:t>Rainforest</a:t>
          </a:r>
          <a:r>
            <a:rPr lang="es-EC" sz="2300" kern="1200" dirty="0"/>
            <a:t> Alliance, y </a:t>
          </a:r>
          <a:r>
            <a:rPr lang="es-EC" sz="2300" kern="1200" dirty="0" err="1"/>
            <a:t>GlobalG.A.P</a:t>
          </a:r>
          <a:r>
            <a:rPr lang="es-EC" sz="2300" kern="1200" dirty="0"/>
            <a:t>., permitiendo a los participantes identificar los estándares más adecuados según los mercados de destino y fortalecer la preparación de sus operaciones para cumplir con las exigencias internacionales en materia de sostenibilidad, trazabilidad, calidad e inocuidad.</a:t>
          </a:r>
        </a:p>
      </dsp:txBody>
      <dsp:txXfrm>
        <a:off x="1676081" y="746185"/>
        <a:ext cx="9092620" cy="3344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A386B-4247-4797-BFA6-D9BB214028E7}">
      <dsp:nvSpPr>
        <dsp:cNvPr id="0" name=""/>
        <dsp:cNvSpPr/>
      </dsp:nvSpPr>
      <dsp:spPr>
        <a:xfrm>
          <a:off x="0" y="0"/>
          <a:ext cx="10700737" cy="256817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CEFBE-B9B4-4282-8EC9-617637741325}">
      <dsp:nvSpPr>
        <dsp:cNvPr id="0" name=""/>
        <dsp:cNvSpPr/>
      </dsp:nvSpPr>
      <dsp:spPr>
        <a:xfrm>
          <a:off x="321022" y="342423"/>
          <a:ext cx="3143341" cy="18833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A9F4A-D75D-4F0E-AA3A-67C8A532BDE8}">
      <dsp:nvSpPr>
        <dsp:cNvPr id="0" name=""/>
        <dsp:cNvSpPr/>
      </dsp:nvSpPr>
      <dsp:spPr>
        <a:xfrm rot="10800000">
          <a:off x="321022" y="2568177"/>
          <a:ext cx="3143341" cy="313888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AMBIENTAL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Conservación de recursos naturales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Protección del suelo y agua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Reducción de la contaminación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Conservación de la biodiversidad</a:t>
          </a:r>
        </a:p>
      </dsp:txBody>
      <dsp:txXfrm rot="10800000">
        <a:off x="417553" y="2568177"/>
        <a:ext cx="2950279" cy="3042352"/>
      </dsp:txXfrm>
    </dsp:sp>
    <dsp:sp modelId="{BDAC34AA-CEC6-4605-9DB7-0613B18B5816}">
      <dsp:nvSpPr>
        <dsp:cNvPr id="0" name=""/>
        <dsp:cNvSpPr/>
      </dsp:nvSpPr>
      <dsp:spPr>
        <a:xfrm>
          <a:off x="3778698" y="342423"/>
          <a:ext cx="3143341" cy="18833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631F-66CE-452C-B9F9-1C8B720A9567}">
      <dsp:nvSpPr>
        <dsp:cNvPr id="0" name=""/>
        <dsp:cNvSpPr/>
      </dsp:nvSpPr>
      <dsp:spPr>
        <a:xfrm rot="10800000">
          <a:off x="3778698" y="2568177"/>
          <a:ext cx="3143341" cy="313888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900" kern="1200" dirty="0"/>
            <a:t>Condiciones laborales dignas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900" kern="1200" dirty="0"/>
            <a:t>Salud y seguridad de trabajadores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900" kern="1200" dirty="0"/>
            <a:t>Respeto a los derechos humanos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900" kern="1200" dirty="0"/>
            <a:t>Desarrollo de comunidades rurales</a:t>
          </a:r>
        </a:p>
      </dsp:txBody>
      <dsp:txXfrm rot="10800000">
        <a:off x="3875229" y="2568177"/>
        <a:ext cx="2950279" cy="3042352"/>
      </dsp:txXfrm>
    </dsp:sp>
    <dsp:sp modelId="{3028F450-1314-467A-963E-B23961FF3845}">
      <dsp:nvSpPr>
        <dsp:cNvPr id="0" name=""/>
        <dsp:cNvSpPr/>
      </dsp:nvSpPr>
      <dsp:spPr>
        <a:xfrm>
          <a:off x="7236374" y="342423"/>
          <a:ext cx="3143341" cy="18833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55000" b="-5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D3F45-A288-448B-B9CF-318B57EA4B49}">
      <dsp:nvSpPr>
        <dsp:cNvPr id="0" name=""/>
        <dsp:cNvSpPr/>
      </dsp:nvSpPr>
      <dsp:spPr>
        <a:xfrm rot="10800000">
          <a:off x="7236374" y="2568177"/>
          <a:ext cx="3143341" cy="313888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ECONÓMICO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Rentabilidad del productor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Acceso a mercados diferenciados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Productividad y competitividad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Resiliencia del negocio agrícola</a:t>
          </a:r>
          <a:endParaRPr lang="es-EC" sz="1900" kern="1200" dirty="0"/>
        </a:p>
      </dsp:txBody>
      <dsp:txXfrm rot="10800000">
        <a:off x="7332905" y="2568177"/>
        <a:ext cx="2950279" cy="30423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A4B9B-2AE8-4F5F-810E-510417F58F7F}">
      <dsp:nvSpPr>
        <dsp:cNvPr id="0" name=""/>
        <dsp:cNvSpPr/>
      </dsp:nvSpPr>
      <dsp:spPr>
        <a:xfrm>
          <a:off x="0" y="4053"/>
          <a:ext cx="6019475" cy="86346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A88098-6862-4D7D-9629-2BF274183801}">
      <dsp:nvSpPr>
        <dsp:cNvPr id="0" name=""/>
        <dsp:cNvSpPr/>
      </dsp:nvSpPr>
      <dsp:spPr>
        <a:xfrm>
          <a:off x="170710" y="116182"/>
          <a:ext cx="655886" cy="6392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45B1AC-BD31-4B74-8BA3-367F44A0DF38}">
      <dsp:nvSpPr>
        <dsp:cNvPr id="0" name=""/>
        <dsp:cNvSpPr/>
      </dsp:nvSpPr>
      <dsp:spPr>
        <a:xfrm>
          <a:off x="997307" y="4053"/>
          <a:ext cx="5022167" cy="863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4" tIns="91384" rIns="91384" bIns="91384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Consumidores más conscientes</a:t>
          </a:r>
          <a:endParaRPr lang="en-US" sz="1900" b="0" kern="1200" dirty="0"/>
        </a:p>
      </dsp:txBody>
      <dsp:txXfrm>
        <a:off x="997307" y="4053"/>
        <a:ext cx="5022167" cy="863469"/>
      </dsp:txXfrm>
    </dsp:sp>
    <dsp:sp modelId="{3AD47BE0-1484-4611-8FCD-99B0F3BD6954}">
      <dsp:nvSpPr>
        <dsp:cNvPr id="0" name=""/>
        <dsp:cNvSpPr/>
      </dsp:nvSpPr>
      <dsp:spPr>
        <a:xfrm>
          <a:off x="0" y="1083390"/>
          <a:ext cx="6019475" cy="86346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E12F1A-3AB2-4118-ADFF-0B6668974492}">
      <dsp:nvSpPr>
        <dsp:cNvPr id="0" name=""/>
        <dsp:cNvSpPr/>
      </dsp:nvSpPr>
      <dsp:spPr>
        <a:xfrm>
          <a:off x="261199" y="1277671"/>
          <a:ext cx="474908" cy="4749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D024F2-382C-4982-AB85-72F89AD59830}">
      <dsp:nvSpPr>
        <dsp:cNvPr id="0" name=""/>
        <dsp:cNvSpPr/>
      </dsp:nvSpPr>
      <dsp:spPr>
        <a:xfrm>
          <a:off x="997307" y="1083390"/>
          <a:ext cx="5022167" cy="863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4" tIns="91384" rIns="91384" bIns="91384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Normativas más estrictas</a:t>
          </a:r>
        </a:p>
      </dsp:txBody>
      <dsp:txXfrm>
        <a:off x="997307" y="1083390"/>
        <a:ext cx="5022167" cy="863469"/>
      </dsp:txXfrm>
    </dsp:sp>
    <dsp:sp modelId="{E990BFBC-4F1F-48AA-A619-CB1475DC74C3}">
      <dsp:nvSpPr>
        <dsp:cNvPr id="0" name=""/>
        <dsp:cNvSpPr/>
      </dsp:nvSpPr>
      <dsp:spPr>
        <a:xfrm>
          <a:off x="0" y="2162727"/>
          <a:ext cx="6019475" cy="86346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E2FDB5-9F1F-497C-A725-EFFCB704EC4E}">
      <dsp:nvSpPr>
        <dsp:cNvPr id="0" name=""/>
        <dsp:cNvSpPr/>
      </dsp:nvSpPr>
      <dsp:spPr>
        <a:xfrm>
          <a:off x="261199" y="2357007"/>
          <a:ext cx="474908" cy="4749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20A703-392B-4190-A1A5-7CE71D9ACE63}">
      <dsp:nvSpPr>
        <dsp:cNvPr id="0" name=""/>
        <dsp:cNvSpPr/>
      </dsp:nvSpPr>
      <dsp:spPr>
        <a:xfrm>
          <a:off x="997307" y="2162727"/>
          <a:ext cx="5022167" cy="863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4" tIns="91384" rIns="91384" bIns="91384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Cambio Climático – cumplimiento ODS</a:t>
          </a:r>
        </a:p>
      </dsp:txBody>
      <dsp:txXfrm>
        <a:off x="997307" y="2162727"/>
        <a:ext cx="5022167" cy="863469"/>
      </dsp:txXfrm>
    </dsp:sp>
    <dsp:sp modelId="{317C3B85-FE3D-4C7C-8B7F-4A602C95DE38}">
      <dsp:nvSpPr>
        <dsp:cNvPr id="0" name=""/>
        <dsp:cNvSpPr/>
      </dsp:nvSpPr>
      <dsp:spPr>
        <a:xfrm>
          <a:off x="0" y="3242064"/>
          <a:ext cx="6019475" cy="86346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426C0B-5F0F-4906-ADF9-42BC1DDE4DF4}">
      <dsp:nvSpPr>
        <dsp:cNvPr id="0" name=""/>
        <dsp:cNvSpPr/>
      </dsp:nvSpPr>
      <dsp:spPr>
        <a:xfrm>
          <a:off x="261199" y="3436344"/>
          <a:ext cx="474908" cy="474908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216FF6-2E89-4B32-A12C-34DD4774FC7D}">
      <dsp:nvSpPr>
        <dsp:cNvPr id="0" name=""/>
        <dsp:cNvSpPr/>
      </dsp:nvSpPr>
      <dsp:spPr>
        <a:xfrm>
          <a:off x="997307" y="3242064"/>
          <a:ext cx="5022167" cy="863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4" tIns="91384" rIns="91384" bIns="91384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Exigencias de mercados de destino</a:t>
          </a:r>
        </a:p>
      </dsp:txBody>
      <dsp:txXfrm>
        <a:off x="997307" y="3242064"/>
        <a:ext cx="5022167" cy="863469"/>
      </dsp:txXfrm>
    </dsp:sp>
    <dsp:sp modelId="{DDAF5866-E829-44B3-B8FC-FFD853E04EF1}">
      <dsp:nvSpPr>
        <dsp:cNvPr id="0" name=""/>
        <dsp:cNvSpPr/>
      </dsp:nvSpPr>
      <dsp:spPr>
        <a:xfrm>
          <a:off x="0" y="4321400"/>
          <a:ext cx="6019475" cy="86346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D9C5E1-B8A9-41F8-A6A4-B696616AC7FC}">
      <dsp:nvSpPr>
        <dsp:cNvPr id="0" name=""/>
        <dsp:cNvSpPr/>
      </dsp:nvSpPr>
      <dsp:spPr>
        <a:xfrm>
          <a:off x="261199" y="4515681"/>
          <a:ext cx="474908" cy="474908"/>
        </a:xfrm>
        <a:prstGeom prst="rect">
          <a:avLst/>
        </a:prstGeom>
        <a:blipFill>
          <a:blip xmlns:r="http://schemas.openxmlformats.org/officeDocument/2006/relationships" r:embed="rId8"/>
          <a:srcRect/>
          <a:stretch>
            <a:fillRect l="-30000" r="-30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B3495C-0011-4BF6-A0CC-252ED2D759C5}">
      <dsp:nvSpPr>
        <dsp:cNvPr id="0" name=""/>
        <dsp:cNvSpPr/>
      </dsp:nvSpPr>
      <dsp:spPr>
        <a:xfrm>
          <a:off x="997307" y="4321400"/>
          <a:ext cx="5022167" cy="863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4" tIns="91384" rIns="91384" bIns="91384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Reducción de riesgos reputacionales</a:t>
          </a:r>
        </a:p>
      </dsp:txBody>
      <dsp:txXfrm>
        <a:off x="997307" y="4321400"/>
        <a:ext cx="5022167" cy="8634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FF5E3-7895-4102-8322-233F59E32BE4}">
      <dsp:nvSpPr>
        <dsp:cNvPr id="0" name=""/>
        <dsp:cNvSpPr/>
      </dsp:nvSpPr>
      <dsp:spPr>
        <a:xfrm>
          <a:off x="1477" y="279952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7DDDBB-DB88-4CAB-8485-1F3D1F226166}">
      <dsp:nvSpPr>
        <dsp:cNvPr id="0" name=""/>
        <dsp:cNvSpPr/>
      </dsp:nvSpPr>
      <dsp:spPr>
        <a:xfrm>
          <a:off x="96571" y="369453"/>
          <a:ext cx="1711706" cy="1454390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2293" t="3031" r="2293" b="3031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EE2AF-CFAC-4597-8AF0-E6680FC25116}">
      <dsp:nvSpPr>
        <dsp:cNvPr id="0" name=""/>
        <dsp:cNvSpPr/>
      </dsp:nvSpPr>
      <dsp:spPr>
        <a:xfrm>
          <a:off x="96571" y="1823844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v"/>
          </a:pPr>
          <a:r>
            <a:rPr lang="es-EC" sz="1600" kern="1200" dirty="0"/>
            <a:t>Agrega valor a la marca</a:t>
          </a:r>
        </a:p>
      </dsp:txBody>
      <dsp:txXfrm>
        <a:off x="96571" y="1823844"/>
        <a:ext cx="1711706" cy="604131"/>
      </dsp:txXfrm>
    </dsp:sp>
    <dsp:sp modelId="{C57B9422-3699-42A0-9B3E-088DC18072B1}">
      <dsp:nvSpPr>
        <dsp:cNvPr id="0" name=""/>
        <dsp:cNvSpPr/>
      </dsp:nvSpPr>
      <dsp:spPr>
        <a:xfrm>
          <a:off x="2170727" y="279952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55D79A-A22C-47FD-90ED-1C5D75D87D94}">
      <dsp:nvSpPr>
        <dsp:cNvPr id="0" name=""/>
        <dsp:cNvSpPr/>
      </dsp:nvSpPr>
      <dsp:spPr>
        <a:xfrm>
          <a:off x="2265822" y="369453"/>
          <a:ext cx="1711706" cy="14543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20E31-F64B-44BB-BFD5-A979555AFF9B}">
      <dsp:nvSpPr>
        <dsp:cNvPr id="0" name=""/>
        <dsp:cNvSpPr/>
      </dsp:nvSpPr>
      <dsp:spPr>
        <a:xfrm>
          <a:off x="2265822" y="1823844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/>
            <a:t>Es una ventaja competitiva</a:t>
          </a:r>
        </a:p>
      </dsp:txBody>
      <dsp:txXfrm>
        <a:off x="2265822" y="1823844"/>
        <a:ext cx="1711706" cy="604131"/>
      </dsp:txXfrm>
    </dsp:sp>
    <dsp:sp modelId="{C7E9C759-D158-4A77-94DF-A06E939D9BE1}">
      <dsp:nvSpPr>
        <dsp:cNvPr id="0" name=""/>
        <dsp:cNvSpPr/>
      </dsp:nvSpPr>
      <dsp:spPr>
        <a:xfrm>
          <a:off x="4339977" y="279952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5F010-FB80-401B-9D4A-E692CE81EF31}">
      <dsp:nvSpPr>
        <dsp:cNvPr id="0" name=""/>
        <dsp:cNvSpPr/>
      </dsp:nvSpPr>
      <dsp:spPr>
        <a:xfrm>
          <a:off x="4435072" y="369453"/>
          <a:ext cx="1711706" cy="1454390"/>
        </a:xfrm>
        <a:prstGeom prst="rect">
          <a:avLst/>
        </a:prstGeom>
        <a:blipFill dpi="0"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7186" t="-15152" r="7186" b="-1515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3949B-4077-4BC5-ACB4-FAB96838A839}">
      <dsp:nvSpPr>
        <dsp:cNvPr id="0" name=""/>
        <dsp:cNvSpPr/>
      </dsp:nvSpPr>
      <dsp:spPr>
        <a:xfrm>
          <a:off x="4435072" y="1823844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/>
            <a:t>Abre mercados</a:t>
          </a:r>
        </a:p>
      </dsp:txBody>
      <dsp:txXfrm>
        <a:off x="4435072" y="1823844"/>
        <a:ext cx="1711706" cy="604131"/>
      </dsp:txXfrm>
    </dsp:sp>
    <dsp:sp modelId="{8FEBDE89-25F1-4797-BE2F-402C6CA9D7D9}">
      <dsp:nvSpPr>
        <dsp:cNvPr id="0" name=""/>
        <dsp:cNvSpPr/>
      </dsp:nvSpPr>
      <dsp:spPr>
        <a:xfrm>
          <a:off x="1477" y="2707666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3C91E-5432-4378-85AF-52262412B67F}">
      <dsp:nvSpPr>
        <dsp:cNvPr id="0" name=""/>
        <dsp:cNvSpPr/>
      </dsp:nvSpPr>
      <dsp:spPr>
        <a:xfrm>
          <a:off x="96571" y="2797167"/>
          <a:ext cx="1711706" cy="1454390"/>
        </a:xfrm>
        <a:prstGeom prst="rect">
          <a:avLst/>
        </a:prstGeom>
        <a:blipFill dpi="0"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4740" t="-22727" r="4740" b="-2272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915A9-96DA-4BE7-9EC6-5F250628CC6F}">
      <dsp:nvSpPr>
        <dsp:cNvPr id="0" name=""/>
        <dsp:cNvSpPr/>
      </dsp:nvSpPr>
      <dsp:spPr>
        <a:xfrm>
          <a:off x="78958" y="4299061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/>
            <a:t>Mejora la eficiencia y reduce costos</a:t>
          </a:r>
        </a:p>
      </dsp:txBody>
      <dsp:txXfrm>
        <a:off x="78958" y="4299061"/>
        <a:ext cx="1711706" cy="604131"/>
      </dsp:txXfrm>
    </dsp:sp>
    <dsp:sp modelId="{781148EE-5852-4FCB-9395-5AE450B4DD19}">
      <dsp:nvSpPr>
        <dsp:cNvPr id="0" name=""/>
        <dsp:cNvSpPr/>
      </dsp:nvSpPr>
      <dsp:spPr>
        <a:xfrm>
          <a:off x="2170727" y="2707666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314B3F-4AD4-40B0-AABF-F0368B112AA4}">
      <dsp:nvSpPr>
        <dsp:cNvPr id="0" name=""/>
        <dsp:cNvSpPr/>
      </dsp:nvSpPr>
      <dsp:spPr>
        <a:xfrm>
          <a:off x="2265822" y="2797167"/>
          <a:ext cx="1711706" cy="1454390"/>
        </a:xfrm>
        <a:prstGeom prst="rect">
          <a:avLst/>
        </a:prstGeom>
        <a:blipFill dpi="0" rotWithShape="1"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4740" t="-9091" r="4740" b="-9091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CBE26-5764-4E19-B5E0-CED730644307}">
      <dsp:nvSpPr>
        <dsp:cNvPr id="0" name=""/>
        <dsp:cNvSpPr/>
      </dsp:nvSpPr>
      <dsp:spPr>
        <a:xfrm>
          <a:off x="2211304" y="4299061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/>
            <a:t>Mejora el manejo de riesgos</a:t>
          </a:r>
        </a:p>
      </dsp:txBody>
      <dsp:txXfrm>
        <a:off x="2211304" y="4299061"/>
        <a:ext cx="1711706" cy="604131"/>
      </dsp:txXfrm>
    </dsp:sp>
    <dsp:sp modelId="{C2E195A9-74DD-4338-94F1-2E5D4394C299}">
      <dsp:nvSpPr>
        <dsp:cNvPr id="0" name=""/>
        <dsp:cNvSpPr/>
      </dsp:nvSpPr>
      <dsp:spPr>
        <a:xfrm>
          <a:off x="4339977" y="2707666"/>
          <a:ext cx="1901895" cy="22375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6ECD3-8492-4E8B-BE5A-3CB2B9E8E66F}">
      <dsp:nvSpPr>
        <dsp:cNvPr id="0" name=""/>
        <dsp:cNvSpPr/>
      </dsp:nvSpPr>
      <dsp:spPr>
        <a:xfrm>
          <a:off x="4435072" y="2797167"/>
          <a:ext cx="1711706" cy="1454390"/>
        </a:xfrm>
        <a:prstGeom prst="rect">
          <a:avLst/>
        </a:prstGeom>
        <a:blipFill dpi="0" rotWithShape="1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 l="7186" t="-10606" r="7186" b="-1060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EF6F5-1AD6-4BFE-BC26-BBA699BAFF7C}">
      <dsp:nvSpPr>
        <dsp:cNvPr id="0" name=""/>
        <dsp:cNvSpPr/>
      </dsp:nvSpPr>
      <dsp:spPr>
        <a:xfrm>
          <a:off x="4392331" y="4288132"/>
          <a:ext cx="1711706" cy="60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/>
            <a:t>Aporta a la sostenibilidad del planeta</a:t>
          </a:r>
          <a:endParaRPr lang="es-EC" sz="1200" kern="1200" dirty="0"/>
        </a:p>
      </dsp:txBody>
      <dsp:txXfrm>
        <a:off x="4392331" y="4288132"/>
        <a:ext cx="1711706" cy="6041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C1772-87A1-41A3-ABFC-5F54E4A4B031}">
      <dsp:nvSpPr>
        <dsp:cNvPr id="0" name=""/>
        <dsp:cNvSpPr/>
      </dsp:nvSpPr>
      <dsp:spPr>
        <a:xfrm>
          <a:off x="979543" y="294751"/>
          <a:ext cx="1182333" cy="991860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E8EF0-62E3-4CCB-A28F-018058B8473D}">
      <dsp:nvSpPr>
        <dsp:cNvPr id="0" name=""/>
        <dsp:cNvSpPr/>
      </dsp:nvSpPr>
      <dsp:spPr>
        <a:xfrm>
          <a:off x="9" y="1444917"/>
          <a:ext cx="2945465" cy="1670985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4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Reglamento (UE)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4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2018/848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del Parlamento Europeo y del Consejo, sobre producción ecológica y etiquetado de los productos ecológicos - Actos delegados y de implementación o ejecución.</a:t>
          </a:r>
          <a:endParaRPr lang="en-U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sp:txBody>
      <dsp:txXfrm>
        <a:off x="9" y="1444917"/>
        <a:ext cx="2945465" cy="1670985"/>
      </dsp:txXfrm>
    </dsp:sp>
    <dsp:sp modelId="{B1869C29-2B99-415F-B319-75553773B644}">
      <dsp:nvSpPr>
        <dsp:cNvPr id="0" name=""/>
        <dsp:cNvSpPr/>
      </dsp:nvSpPr>
      <dsp:spPr>
        <a:xfrm>
          <a:off x="173614" y="3329153"/>
          <a:ext cx="2631571" cy="1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7EDD33-9399-4342-A13A-DEC9AA0323CA}">
      <dsp:nvSpPr>
        <dsp:cNvPr id="0" name=""/>
        <dsp:cNvSpPr/>
      </dsp:nvSpPr>
      <dsp:spPr>
        <a:xfrm>
          <a:off x="4780904" y="232633"/>
          <a:ext cx="1051977" cy="1048219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96384-4715-4004-9E2E-676F6D52DF0F}">
      <dsp:nvSpPr>
        <dsp:cNvPr id="0" name=""/>
        <dsp:cNvSpPr/>
      </dsp:nvSpPr>
      <dsp:spPr>
        <a:xfrm>
          <a:off x="3481868" y="1448154"/>
          <a:ext cx="3663489" cy="1949209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Ley de Producción de Alimentos Orgánicos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USDA NOP - SOE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n-US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United States Department of Agriculture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National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Organic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Program</a:t>
          </a:r>
          <a:endParaRPr lang="es-EC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Strengthening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Organic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 </a:t>
          </a:r>
          <a:r>
            <a:rPr lang="es-EC" sz="1400" b="0" u="none" kern="1200" cap="none" spc="0" dirty="0" err="1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Enforcement</a:t>
          </a:r>
          <a:endParaRPr lang="es-EC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2000" b="1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Fortalecimiento y cambios relevantes</a:t>
          </a:r>
          <a:endParaRPr lang="es-ES" sz="2000" b="1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sp:txBody>
      <dsp:txXfrm>
        <a:off x="3481868" y="1448154"/>
        <a:ext cx="3663489" cy="1949209"/>
      </dsp:txXfrm>
    </dsp:sp>
    <dsp:sp modelId="{02E11D07-08A1-45AB-9E29-ED847861D018}">
      <dsp:nvSpPr>
        <dsp:cNvPr id="0" name=""/>
        <dsp:cNvSpPr/>
      </dsp:nvSpPr>
      <dsp:spPr>
        <a:xfrm>
          <a:off x="3938617" y="3297241"/>
          <a:ext cx="2631571" cy="1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AED89-70CF-4A8F-8732-5AC4167097F5}">
      <dsp:nvSpPr>
        <dsp:cNvPr id="0" name=""/>
        <dsp:cNvSpPr/>
      </dsp:nvSpPr>
      <dsp:spPr>
        <a:xfrm>
          <a:off x="8374197" y="315164"/>
          <a:ext cx="1304787" cy="11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68FD4-A163-4D62-84DA-4DBD6621ABEC}">
      <dsp:nvSpPr>
        <dsp:cNvPr id="0" name=""/>
        <dsp:cNvSpPr/>
      </dsp:nvSpPr>
      <dsp:spPr>
        <a:xfrm>
          <a:off x="7506777" y="1460591"/>
          <a:ext cx="2677939" cy="1707274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600" b="1" i="0" kern="1200" dirty="0"/>
            <a:t>Instructivo de la Normativa general para promover y regular la producción orgánica – ecológica – biológica en el Ecuador</a:t>
          </a:r>
          <a:endParaRPr lang="es-MX" sz="1600" b="0" u="none" kern="1200" dirty="0">
            <a:ln>
              <a:solidFill>
                <a:schemeClr val="tx1"/>
              </a:solidFill>
            </a:ln>
            <a:solidFill>
              <a:schemeClr val="tx1"/>
            </a:solidFill>
          </a:endParaRPr>
        </a:p>
        <a:p>
          <a:pPr marL="0"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Producción orgánica - Cadena de producción y comercialización: requerimientos generales y específicos</a:t>
          </a:r>
          <a:endParaRPr lang="es-E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sp:txBody>
      <dsp:txXfrm>
        <a:off x="7506777" y="1460591"/>
        <a:ext cx="2677939" cy="1707274"/>
      </dsp:txXfrm>
    </dsp:sp>
    <dsp:sp modelId="{B85BC7AE-ACDB-4713-A12D-94A868C57EE7}">
      <dsp:nvSpPr>
        <dsp:cNvPr id="0" name=""/>
        <dsp:cNvSpPr/>
      </dsp:nvSpPr>
      <dsp:spPr>
        <a:xfrm>
          <a:off x="7569856" y="3373048"/>
          <a:ext cx="2631571" cy="1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C1772-87A1-41A3-ABFC-5F54E4A4B031}">
      <dsp:nvSpPr>
        <dsp:cNvPr id="0" name=""/>
        <dsp:cNvSpPr/>
      </dsp:nvSpPr>
      <dsp:spPr>
        <a:xfrm>
          <a:off x="979543" y="402988"/>
          <a:ext cx="1182333" cy="991860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E8EF0-62E3-4CCB-A28F-018058B8473D}">
      <dsp:nvSpPr>
        <dsp:cNvPr id="0" name=""/>
        <dsp:cNvSpPr/>
      </dsp:nvSpPr>
      <dsp:spPr>
        <a:xfrm>
          <a:off x="104956" y="1639802"/>
          <a:ext cx="2945465" cy="1465750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4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Reglamento (UE)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400" b="0" u="none" kern="1200" dirty="0">
              <a:ln>
                <a:solidFill>
                  <a:schemeClr val="tx1"/>
                </a:solidFill>
              </a:ln>
              <a:solidFill>
                <a:srgbClr val="FF0000"/>
              </a:solidFill>
            </a:rPr>
            <a:t>2018/848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C" sz="1400" b="0" u="none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Work Sans"/>
              <a:ea typeface="+mn-ea"/>
              <a:cs typeface="+mn-cs"/>
            </a:rPr>
            <a:t>https://eur-lex.europa.eu/legal-content/EN/TXT/?uri=CELEX%3A02018R0848-20250325</a:t>
          </a:r>
          <a:endParaRPr lang="en-US" sz="1400" b="0" u="none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Work Sans"/>
            <a:ea typeface="+mn-ea"/>
            <a:cs typeface="+mn-cs"/>
          </a:endParaRPr>
        </a:p>
      </dsp:txBody>
      <dsp:txXfrm>
        <a:off x="104956" y="1639802"/>
        <a:ext cx="2945465" cy="1465750"/>
      </dsp:txXfrm>
    </dsp:sp>
    <dsp:sp modelId="{B1869C29-2B99-415F-B319-75553773B644}">
      <dsp:nvSpPr>
        <dsp:cNvPr id="0" name=""/>
        <dsp:cNvSpPr/>
      </dsp:nvSpPr>
      <dsp:spPr>
        <a:xfrm>
          <a:off x="173614" y="3220877"/>
          <a:ext cx="2631571" cy="1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7EDD33-9399-4342-A13A-DEC9AA0323CA}">
      <dsp:nvSpPr>
        <dsp:cNvPr id="0" name=""/>
        <dsp:cNvSpPr/>
      </dsp:nvSpPr>
      <dsp:spPr>
        <a:xfrm>
          <a:off x="4780904" y="324798"/>
          <a:ext cx="1051977" cy="1048219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96384-4715-4004-9E2E-676F6D52DF0F}">
      <dsp:nvSpPr>
        <dsp:cNvPr id="0" name=""/>
        <dsp:cNvSpPr/>
      </dsp:nvSpPr>
      <dsp:spPr>
        <a:xfrm>
          <a:off x="3438315" y="1654381"/>
          <a:ext cx="3663489" cy="1802039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Ley de Producción de Alimentos Orgánicos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USDA NOP - SOE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MX" sz="2000" b="0" u="none" kern="1200" dirty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 </a:t>
          </a: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https://www.ams.usda.gov/sites/default/files/media/CFR_2020_title7_vol3_part205_MexSpa.pdf</a:t>
          </a:r>
          <a:endParaRPr lang="es-ES" sz="2000" b="0" u="none" kern="1200" dirty="0">
            <a:ln>
              <a:solidFill>
                <a:schemeClr val="tx1"/>
              </a:solidFill>
            </a:ln>
            <a:solidFill>
              <a:srgbClr val="FF0000"/>
            </a:solidFill>
          </a:endParaRPr>
        </a:p>
      </dsp:txBody>
      <dsp:txXfrm>
        <a:off x="3438315" y="1654381"/>
        <a:ext cx="3663489" cy="1802039"/>
      </dsp:txXfrm>
    </dsp:sp>
    <dsp:sp modelId="{02E11D07-08A1-45AB-9E29-ED847861D018}">
      <dsp:nvSpPr>
        <dsp:cNvPr id="0" name=""/>
        <dsp:cNvSpPr/>
      </dsp:nvSpPr>
      <dsp:spPr>
        <a:xfrm>
          <a:off x="3938617" y="3172893"/>
          <a:ext cx="2631571" cy="1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AED89-70CF-4A8F-8732-5AC4167097F5}">
      <dsp:nvSpPr>
        <dsp:cNvPr id="0" name=""/>
        <dsp:cNvSpPr/>
      </dsp:nvSpPr>
      <dsp:spPr>
        <a:xfrm>
          <a:off x="8374197" y="423401"/>
          <a:ext cx="1304787" cy="1167440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68FD4-A163-4D62-84DA-4DBD6621ABEC}">
      <dsp:nvSpPr>
        <dsp:cNvPr id="0" name=""/>
        <dsp:cNvSpPr/>
      </dsp:nvSpPr>
      <dsp:spPr>
        <a:xfrm>
          <a:off x="7532909" y="1821596"/>
          <a:ext cx="2677939" cy="1497582"/>
        </a:xfrm>
        <a:prstGeom prst="rect">
          <a:avLst/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MX" sz="1600" b="1" i="0" kern="1200" dirty="0"/>
            <a:t>Instructivo de la Normativa general para promover y regular la producción orgánica – ecológica – biológica en el Ecuador</a:t>
          </a:r>
          <a:endParaRPr lang="es-MX" sz="1600" b="0" u="none" kern="1200" dirty="0">
            <a:ln>
              <a:solidFill>
                <a:schemeClr val="tx1"/>
              </a:solidFill>
            </a:ln>
            <a:solidFill>
              <a:schemeClr val="tx1"/>
            </a:solidFill>
          </a:endParaRPr>
        </a:p>
        <a:p>
          <a:pPr marL="0"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C" sz="1400" b="0" u="none" kern="1200" cap="none" spc="0" dirty="0">
              <a:ln w="0"/>
              <a:solidFill>
                <a:srgbClr val="072643"/>
              </a:solidFill>
              <a:effectLst>
                <a:outerShdw blurRad="38100" dist="19050" dir="2700000" algn="tl" rotWithShape="0">
                  <a:srgbClr val="072643">
                    <a:alpha val="40000"/>
                  </a:srgbClr>
                </a:outerShdw>
              </a:effectLst>
              <a:latin typeface="Work Sans"/>
              <a:ea typeface="+mn-ea"/>
              <a:cs typeface="+mn-cs"/>
            </a:rPr>
            <a:t>https://www.agrocalidad.gob.ec/direccion-de-organicos/</a:t>
          </a:r>
          <a:endParaRPr lang="es-ES" sz="1400" b="0" u="none" kern="1200" cap="none" spc="0" dirty="0">
            <a:ln w="0"/>
            <a:solidFill>
              <a:srgbClr val="072643"/>
            </a:solidFill>
            <a:effectLst>
              <a:outerShdw blurRad="38100" dist="19050" dir="2700000" algn="tl" rotWithShape="0">
                <a:srgbClr val="072643">
                  <a:alpha val="40000"/>
                </a:srgbClr>
              </a:outerShdw>
            </a:effectLst>
            <a:latin typeface="Work Sans"/>
            <a:ea typeface="+mn-ea"/>
            <a:cs typeface="+mn-cs"/>
          </a:endParaRPr>
        </a:p>
      </dsp:txBody>
      <dsp:txXfrm>
        <a:off x="7532909" y="1821596"/>
        <a:ext cx="2677939" cy="1497582"/>
      </dsp:txXfrm>
    </dsp:sp>
    <dsp:sp modelId="{B85BC7AE-ACDB-4713-A12D-94A868C57EE7}">
      <dsp:nvSpPr>
        <dsp:cNvPr id="0" name=""/>
        <dsp:cNvSpPr/>
      </dsp:nvSpPr>
      <dsp:spPr>
        <a:xfrm>
          <a:off x="7569856" y="3264772"/>
          <a:ext cx="2631571" cy="1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386F4-6421-4E80-A6E6-FB9D7D9EB103}">
      <dsp:nvSpPr>
        <dsp:cNvPr id="0" name=""/>
        <dsp:cNvSpPr/>
      </dsp:nvSpPr>
      <dsp:spPr>
        <a:xfrm>
          <a:off x="1101114" y="123649"/>
          <a:ext cx="677466" cy="806524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60104A-1869-400B-A794-E375DF279082}">
      <dsp:nvSpPr>
        <dsp:cNvPr id="0" name=""/>
        <dsp:cNvSpPr/>
      </dsp:nvSpPr>
      <dsp:spPr>
        <a:xfrm>
          <a:off x="1047158" y="132717"/>
          <a:ext cx="785378" cy="7883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ECFEBF-DD27-4D28-99FA-0239C58FDD74}">
      <dsp:nvSpPr>
        <dsp:cNvPr id="0" name=""/>
        <dsp:cNvSpPr/>
      </dsp:nvSpPr>
      <dsp:spPr>
        <a:xfrm>
          <a:off x="1818565" y="188178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n/>
            </a:rPr>
            <a:t>Agricultura</a:t>
          </a:r>
          <a:endParaRPr lang="en-US" sz="2400" kern="1200" dirty="0">
            <a:ln/>
          </a:endParaRPr>
        </a:p>
      </dsp:txBody>
      <dsp:txXfrm>
        <a:off x="1818565" y="188178"/>
        <a:ext cx="1807260" cy="677466"/>
      </dsp:txXfrm>
    </dsp:sp>
    <dsp:sp modelId="{CDC5D74B-2CC6-471E-9A31-3CA706A0C50F}">
      <dsp:nvSpPr>
        <dsp:cNvPr id="0" name=""/>
        <dsp:cNvSpPr/>
      </dsp:nvSpPr>
      <dsp:spPr>
        <a:xfrm>
          <a:off x="3904071" y="188178"/>
          <a:ext cx="677466" cy="677466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3F5148-CE07-48FE-8EFC-71D0B400FF0B}">
      <dsp:nvSpPr>
        <dsp:cNvPr id="0" name=""/>
        <dsp:cNvSpPr/>
      </dsp:nvSpPr>
      <dsp:spPr>
        <a:xfrm>
          <a:off x="3920980" y="123646"/>
          <a:ext cx="643648" cy="80652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4A710D-0BBA-497A-B1ED-64DD7D7F0426}">
      <dsp:nvSpPr>
        <dsp:cNvPr id="0" name=""/>
        <dsp:cNvSpPr/>
      </dsp:nvSpPr>
      <dsp:spPr>
        <a:xfrm>
          <a:off x="4621523" y="188178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n/>
            </a:rPr>
            <a:t>Ganadería</a:t>
          </a:r>
        </a:p>
      </dsp:txBody>
      <dsp:txXfrm>
        <a:off x="4621523" y="188178"/>
        <a:ext cx="1807260" cy="677466"/>
      </dsp:txXfrm>
    </dsp:sp>
    <dsp:sp modelId="{FA201273-7A28-486F-9595-4751CAD9282B}">
      <dsp:nvSpPr>
        <dsp:cNvPr id="0" name=""/>
        <dsp:cNvSpPr/>
      </dsp:nvSpPr>
      <dsp:spPr>
        <a:xfrm>
          <a:off x="6707028" y="188178"/>
          <a:ext cx="677466" cy="677466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D95438-BEB3-4167-A51A-731776A42C5A}">
      <dsp:nvSpPr>
        <dsp:cNvPr id="0" name=""/>
        <dsp:cNvSpPr/>
      </dsp:nvSpPr>
      <dsp:spPr>
        <a:xfrm>
          <a:off x="6780369" y="123646"/>
          <a:ext cx="530786" cy="80652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328583-8C81-470F-B116-2E3A8AAD38E4}">
      <dsp:nvSpPr>
        <dsp:cNvPr id="0" name=""/>
        <dsp:cNvSpPr/>
      </dsp:nvSpPr>
      <dsp:spPr>
        <a:xfrm>
          <a:off x="7424480" y="188178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n/>
            </a:rPr>
            <a:t>Acuicultura</a:t>
          </a:r>
        </a:p>
      </dsp:txBody>
      <dsp:txXfrm>
        <a:off x="7424480" y="188178"/>
        <a:ext cx="1807260" cy="677466"/>
      </dsp:txXfrm>
    </dsp:sp>
    <dsp:sp modelId="{9BC68331-BAED-4564-9414-7EAB528EE415}">
      <dsp:nvSpPr>
        <dsp:cNvPr id="0" name=""/>
        <dsp:cNvSpPr/>
      </dsp:nvSpPr>
      <dsp:spPr>
        <a:xfrm>
          <a:off x="1047158" y="1681631"/>
          <a:ext cx="677466" cy="677466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F44777-359C-4BFC-A973-5D8C8377AE54}">
      <dsp:nvSpPr>
        <dsp:cNvPr id="0" name=""/>
        <dsp:cNvSpPr/>
      </dsp:nvSpPr>
      <dsp:spPr>
        <a:xfrm>
          <a:off x="1086730" y="1617099"/>
          <a:ext cx="598323" cy="80652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939AB2-99AD-406F-ADA8-42049F433C67}">
      <dsp:nvSpPr>
        <dsp:cNvPr id="0" name=""/>
        <dsp:cNvSpPr/>
      </dsp:nvSpPr>
      <dsp:spPr>
        <a:xfrm>
          <a:off x="1764610" y="1681631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n/>
            </a:rPr>
            <a:t>Apicultura</a:t>
          </a:r>
        </a:p>
      </dsp:txBody>
      <dsp:txXfrm>
        <a:off x="1764610" y="1681631"/>
        <a:ext cx="1807260" cy="677466"/>
      </dsp:txXfrm>
    </dsp:sp>
    <dsp:sp modelId="{C6FD9365-BDFF-4E84-8A17-7F64BEE78850}">
      <dsp:nvSpPr>
        <dsp:cNvPr id="0" name=""/>
        <dsp:cNvSpPr/>
      </dsp:nvSpPr>
      <dsp:spPr>
        <a:xfrm>
          <a:off x="3853350" y="1617102"/>
          <a:ext cx="677466" cy="806524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D6599D-01BC-4D52-A0F4-66F2E02B5134}">
      <dsp:nvSpPr>
        <dsp:cNvPr id="0" name=""/>
        <dsp:cNvSpPr/>
      </dsp:nvSpPr>
      <dsp:spPr>
        <a:xfrm>
          <a:off x="3850115" y="1694255"/>
          <a:ext cx="683935" cy="6522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00FCC4-7BEA-4C25-AC35-E911AF95E31B}">
      <dsp:nvSpPr>
        <dsp:cNvPr id="0" name=""/>
        <dsp:cNvSpPr/>
      </dsp:nvSpPr>
      <dsp:spPr>
        <a:xfrm>
          <a:off x="4570801" y="1681631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>
              <a:ln/>
            </a:rPr>
            <a:t>Transformados alimentación humana y animal </a:t>
          </a:r>
        </a:p>
      </dsp:txBody>
      <dsp:txXfrm>
        <a:off x="4570801" y="1681631"/>
        <a:ext cx="1807260" cy="677466"/>
      </dsp:txXfrm>
    </dsp:sp>
    <dsp:sp modelId="{CD53E8B2-269F-4110-8551-79CDFA9733BE}">
      <dsp:nvSpPr>
        <dsp:cNvPr id="0" name=""/>
        <dsp:cNvSpPr/>
      </dsp:nvSpPr>
      <dsp:spPr>
        <a:xfrm>
          <a:off x="6662042" y="1681631"/>
          <a:ext cx="677466" cy="677466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7302B4-3200-4255-8D98-BC1EC08BA642}">
      <dsp:nvSpPr>
        <dsp:cNvPr id="0" name=""/>
        <dsp:cNvSpPr/>
      </dsp:nvSpPr>
      <dsp:spPr>
        <a:xfrm>
          <a:off x="6656307" y="1617099"/>
          <a:ext cx="688937" cy="80652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B016EC-1B43-4FDD-BC67-DAAA580236C6}">
      <dsp:nvSpPr>
        <dsp:cNvPr id="0" name=""/>
        <dsp:cNvSpPr/>
      </dsp:nvSpPr>
      <dsp:spPr>
        <a:xfrm>
          <a:off x="7532659" y="1618491"/>
          <a:ext cx="2269031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n/>
            </a:rPr>
            <a:t>Grupo de productores</a:t>
          </a:r>
        </a:p>
      </dsp:txBody>
      <dsp:txXfrm>
        <a:off x="7532659" y="1618491"/>
        <a:ext cx="2269031" cy="677466"/>
      </dsp:txXfrm>
    </dsp:sp>
    <dsp:sp modelId="{9D375D18-AA1A-49F6-9ED1-CD92BC35D1D3}">
      <dsp:nvSpPr>
        <dsp:cNvPr id="0" name=""/>
        <dsp:cNvSpPr/>
      </dsp:nvSpPr>
      <dsp:spPr>
        <a:xfrm>
          <a:off x="1047158" y="3110552"/>
          <a:ext cx="677466" cy="806524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BAC40C-2944-4738-B557-39087EB44662}">
      <dsp:nvSpPr>
        <dsp:cNvPr id="0" name=""/>
        <dsp:cNvSpPr/>
      </dsp:nvSpPr>
      <dsp:spPr>
        <a:xfrm>
          <a:off x="1189426" y="3317349"/>
          <a:ext cx="392930" cy="39293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D22FD7-E327-4682-BAF1-7AA5E5293A16}">
      <dsp:nvSpPr>
        <dsp:cNvPr id="0" name=""/>
        <dsp:cNvSpPr/>
      </dsp:nvSpPr>
      <dsp:spPr>
        <a:xfrm>
          <a:off x="1764610" y="3175081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/>
            <a:t>Recolección silvestre.</a:t>
          </a:r>
          <a:endParaRPr lang="es-EC" sz="2400" kern="1200" dirty="0">
            <a:ln/>
          </a:endParaRPr>
        </a:p>
      </dsp:txBody>
      <dsp:txXfrm>
        <a:off x="1764610" y="3175081"/>
        <a:ext cx="1807260" cy="677466"/>
      </dsp:txXfrm>
    </dsp:sp>
    <dsp:sp modelId="{B441A12F-A7F3-461C-BD10-B676D0EB3D81}">
      <dsp:nvSpPr>
        <dsp:cNvPr id="0" name=""/>
        <dsp:cNvSpPr/>
      </dsp:nvSpPr>
      <dsp:spPr>
        <a:xfrm>
          <a:off x="3850115" y="3110552"/>
          <a:ext cx="677466" cy="806524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7DABBB-350A-4D8D-BB76-9A6BB99D51DE}">
      <dsp:nvSpPr>
        <dsp:cNvPr id="0" name=""/>
        <dsp:cNvSpPr/>
      </dsp:nvSpPr>
      <dsp:spPr>
        <a:xfrm>
          <a:off x="3992383" y="3317349"/>
          <a:ext cx="392930" cy="392930"/>
        </a:xfrm>
        <a:prstGeom prst="rect">
          <a:avLst/>
        </a:prstGeom>
        <a:blipFill rotWithShape="1"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66A132-2B67-43CA-8B5B-68EC9DCDFC60}">
      <dsp:nvSpPr>
        <dsp:cNvPr id="0" name=""/>
        <dsp:cNvSpPr/>
      </dsp:nvSpPr>
      <dsp:spPr>
        <a:xfrm>
          <a:off x="4567567" y="3175081"/>
          <a:ext cx="1807260" cy="67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400" b="0" kern="1200" dirty="0">
              <a:ln/>
            </a:rPr>
            <a:t>Algas</a:t>
          </a:r>
          <a:endParaRPr lang="es-EC" sz="2400" b="1" kern="1200" dirty="0">
            <a:ln/>
          </a:endParaRPr>
        </a:p>
      </dsp:txBody>
      <dsp:txXfrm>
        <a:off x="4567567" y="3175081"/>
        <a:ext cx="1807260" cy="6774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A4B9B-2AE8-4F5F-810E-510417F58F7F}">
      <dsp:nvSpPr>
        <dsp:cNvPr id="0" name=""/>
        <dsp:cNvSpPr/>
      </dsp:nvSpPr>
      <dsp:spPr>
        <a:xfrm>
          <a:off x="0" y="2056"/>
          <a:ext cx="5980176" cy="10425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A88098-6862-4D7D-9629-2BF274183801}">
      <dsp:nvSpPr>
        <dsp:cNvPr id="0" name=""/>
        <dsp:cNvSpPr/>
      </dsp:nvSpPr>
      <dsp:spPr>
        <a:xfrm>
          <a:off x="206107" y="137435"/>
          <a:ext cx="791886" cy="7717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45B1AC-BD31-4B74-8BA3-367F44A0DF38}">
      <dsp:nvSpPr>
        <dsp:cNvPr id="0" name=""/>
        <dsp:cNvSpPr/>
      </dsp:nvSpPr>
      <dsp:spPr>
        <a:xfrm>
          <a:off x="1204101" y="2056"/>
          <a:ext cx="2691079" cy="1042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333" tIns="110333" rIns="110333" bIns="110333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200" b="0" kern="1200" dirty="0"/>
            <a:t>Operador </a:t>
          </a:r>
          <a:endParaRPr lang="en-US" sz="2200" b="0" kern="1200" dirty="0"/>
        </a:p>
      </dsp:txBody>
      <dsp:txXfrm>
        <a:off x="1204101" y="2056"/>
        <a:ext cx="2691079" cy="1042512"/>
      </dsp:txXfrm>
    </dsp:sp>
    <dsp:sp modelId="{47ED9611-B79F-4105-8C15-8E50CC68C334}">
      <dsp:nvSpPr>
        <dsp:cNvPr id="0" name=""/>
        <dsp:cNvSpPr/>
      </dsp:nvSpPr>
      <dsp:spPr>
        <a:xfrm>
          <a:off x="3629948" y="2056"/>
          <a:ext cx="2084994" cy="1042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333" tIns="110333" rIns="110333" bIns="1103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1400" b="0" kern="1200" dirty="0"/>
            <a:t>Productor (A)</a:t>
          </a:r>
          <a:endParaRPr lang="en-US" sz="1400" b="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1400" b="0" kern="1200" dirty="0"/>
            <a:t>Procesador (B)</a:t>
          </a:r>
          <a:endParaRPr lang="en-US" sz="1400" b="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1400" b="0" kern="1200" dirty="0"/>
            <a:t>Comercializador (X)</a:t>
          </a:r>
          <a:endParaRPr lang="en-US" sz="1400" b="0" kern="1200" dirty="0"/>
        </a:p>
      </dsp:txBody>
      <dsp:txXfrm>
        <a:off x="3629948" y="2056"/>
        <a:ext cx="2084994" cy="1042512"/>
      </dsp:txXfrm>
    </dsp:sp>
    <dsp:sp modelId="{5D1E22FA-8330-417C-B573-5A741C555949}">
      <dsp:nvSpPr>
        <dsp:cNvPr id="0" name=""/>
        <dsp:cNvSpPr/>
      </dsp:nvSpPr>
      <dsp:spPr>
        <a:xfrm>
          <a:off x="0" y="1305197"/>
          <a:ext cx="5980176" cy="10425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B1A33CC-FA5F-4868-B82D-3CF4945AC8F9}">
      <dsp:nvSpPr>
        <dsp:cNvPr id="0" name=""/>
        <dsp:cNvSpPr/>
      </dsp:nvSpPr>
      <dsp:spPr>
        <a:xfrm>
          <a:off x="315360" y="1539762"/>
          <a:ext cx="573381" cy="5733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BADD8C-E3C1-4243-BDAB-9D0C454252F5}">
      <dsp:nvSpPr>
        <dsp:cNvPr id="0" name=""/>
        <dsp:cNvSpPr/>
      </dsp:nvSpPr>
      <dsp:spPr>
        <a:xfrm>
          <a:off x="1204101" y="1305197"/>
          <a:ext cx="4776074" cy="1042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333" tIns="110333" rIns="110333" bIns="110333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200" b="0" kern="1200" dirty="0"/>
            <a:t>Comprador</a:t>
          </a:r>
        </a:p>
      </dsp:txBody>
      <dsp:txXfrm>
        <a:off x="1204101" y="1305197"/>
        <a:ext cx="4776074" cy="1042512"/>
      </dsp:txXfrm>
    </dsp:sp>
    <dsp:sp modelId="{01DBDA6C-FADD-459A-B9DA-CE87E12F8F83}">
      <dsp:nvSpPr>
        <dsp:cNvPr id="0" name=""/>
        <dsp:cNvSpPr/>
      </dsp:nvSpPr>
      <dsp:spPr>
        <a:xfrm>
          <a:off x="0" y="2608338"/>
          <a:ext cx="5980176" cy="10425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1E3D1B0-105E-4501-AC78-7E912E752FB1}">
      <dsp:nvSpPr>
        <dsp:cNvPr id="0" name=""/>
        <dsp:cNvSpPr/>
      </dsp:nvSpPr>
      <dsp:spPr>
        <a:xfrm>
          <a:off x="315360" y="2842903"/>
          <a:ext cx="573381" cy="5733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25E5B8-A76E-4096-81B5-9211D2244A7A}">
      <dsp:nvSpPr>
        <dsp:cNvPr id="0" name=""/>
        <dsp:cNvSpPr/>
      </dsp:nvSpPr>
      <dsp:spPr>
        <a:xfrm>
          <a:off x="1204101" y="2608338"/>
          <a:ext cx="4776074" cy="1042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333" tIns="110333" rIns="110333" bIns="110333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200" b="0" kern="1200" dirty="0"/>
            <a:t>Organismos de Certificación</a:t>
          </a:r>
        </a:p>
      </dsp:txBody>
      <dsp:txXfrm>
        <a:off x="1204101" y="2608338"/>
        <a:ext cx="4776074" cy="1042512"/>
      </dsp:txXfrm>
    </dsp:sp>
    <dsp:sp modelId="{2A2653F0-D2CC-4C38-ABA8-30AE13BE571E}">
      <dsp:nvSpPr>
        <dsp:cNvPr id="0" name=""/>
        <dsp:cNvSpPr/>
      </dsp:nvSpPr>
      <dsp:spPr>
        <a:xfrm>
          <a:off x="0" y="3911478"/>
          <a:ext cx="5980176" cy="10425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043D14-EEFC-4139-B562-701CB115F581}">
      <dsp:nvSpPr>
        <dsp:cNvPr id="0" name=""/>
        <dsp:cNvSpPr/>
      </dsp:nvSpPr>
      <dsp:spPr>
        <a:xfrm>
          <a:off x="315360" y="4146043"/>
          <a:ext cx="573381" cy="57338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25DC03-F824-428A-8210-6A8685F9027F}">
      <dsp:nvSpPr>
        <dsp:cNvPr id="0" name=""/>
        <dsp:cNvSpPr/>
      </dsp:nvSpPr>
      <dsp:spPr>
        <a:xfrm>
          <a:off x="1204101" y="3911478"/>
          <a:ext cx="4776074" cy="1042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333" tIns="110333" rIns="110333" bIns="110333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C" sz="2200" b="0" kern="1200"/>
            <a:t>Autoridades o entidades de regulación</a:t>
          </a:r>
        </a:p>
      </dsp:txBody>
      <dsp:txXfrm>
        <a:off x="1204101" y="3911478"/>
        <a:ext cx="4776074" cy="1042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B44D9DC-BFDE-70DB-37D2-5120EDE7C9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C32AC8-ADEA-5A24-D08F-B9E583A640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D8170-AF3A-49D5-80D5-9AA599CA2B5A}" type="datetimeFigureOut">
              <a:rPr lang="nl-NL" smtClean="0"/>
              <a:t>27-7-2026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ACE027-8153-01D4-6B6E-5EA19C4B0A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F9D566-75C9-E730-A0C7-1E8C58EE8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578E-C328-47E2-9A85-9D93F4DE8D54}" type="slidenum">
              <a:rPr lang="nl-NL" smtClean="0"/>
              <a:t>‹Nº›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16953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27-7-2026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‹Nº›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54403-2DF8-0B58-167E-6160274AC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6FBABD6-53F2-58F6-9771-B1D990CA1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C44673-2F10-CBDD-32F6-6BA636708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1D5483A-D091-E6E4-8DD1-4018D45FF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E7A7B-831F-7246-849F-597518FC9649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91266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836613" y="1033463"/>
            <a:ext cx="8815388" cy="4959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8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834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F91E7-BF5F-4244-8009-4F8285940291}" type="slidenum">
              <a:rPr lang="nl-NL" smtClean="0"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610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F91E7-BF5F-4244-8009-4F8285940291}" type="slidenum">
              <a:rPr lang="nl-NL" smtClean="0"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8273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1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F5FD2480-52FE-3C80-3F32-A48A4E53F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149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2247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1 -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D784748-18DF-D1DC-D451-B4CD830DB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4864861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6D4982F-BF94-4704-CE11-1FECA61874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5943777"/>
            <a:ext cx="8977312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7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3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3686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3 - White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5B1E5482-0BB7-387F-486C-1F091F1D02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28126" y="563338"/>
            <a:ext cx="3228911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5C87A52-6569-DF2D-74C9-16510F4613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6950" y="3216029"/>
            <a:ext cx="3240088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5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3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4652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3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9E391235-BD9C-BB04-740B-B194728E79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1B0B785-6899-C3CB-ED25-707F05EA4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28126" y="563338"/>
            <a:ext cx="3228911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5D96978-9697-51DE-D335-CA00A26C97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6950" y="3216029"/>
            <a:ext cx="3240088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60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3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4107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3 – Dark Blue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9E391235-BD9C-BB04-740B-B194728E79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70C8B-9C2B-1A4B-5CD4-DC79723370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28126" y="563338"/>
            <a:ext cx="3228911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40460A8-7B82-EE45-75F8-9B36832585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6950" y="3216029"/>
            <a:ext cx="3240088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+ text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8B21619-8735-E8D3-8FA7-4AEB6825DD32}"/>
              </a:ext>
            </a:extLst>
          </p:cNvPr>
          <p:cNvSpPr/>
          <p:nvPr userDrawn="1"/>
        </p:nvSpPr>
        <p:spPr>
          <a:xfrm>
            <a:off x="-2" y="0"/>
            <a:ext cx="64563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37122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Large photo + text- Cream 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0F291F48-AE23-9B14-9F35-E37525F8568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9" y="0"/>
            <a:ext cx="5016500" cy="6308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DB7B867-2D0E-57D9-F01E-88764C0C8F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2036" y="563338"/>
            <a:ext cx="4675002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06105AC3-E8A8-1BB4-B4ED-1AF70E5A37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65853" y="3216029"/>
            <a:ext cx="4691185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21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+ text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8B21619-8735-E8D3-8FA7-4AEB6825DD32}"/>
              </a:ext>
            </a:extLst>
          </p:cNvPr>
          <p:cNvSpPr/>
          <p:nvPr userDrawn="1"/>
        </p:nvSpPr>
        <p:spPr>
          <a:xfrm>
            <a:off x="-2" y="0"/>
            <a:ext cx="64563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64328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Large photo + text-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 </a:t>
            </a:r>
            <a:endParaRPr lang="en-GB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4FFE84E-C525-8370-5720-463F738E45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4" name="Tijdelijke aanduiding voor afbeelding 16">
            <a:extLst>
              <a:ext uri="{FF2B5EF4-FFF2-40B4-BE49-F238E27FC236}">
                <a16:creationId xmlns:a16="http://schemas.microsoft.com/office/drawing/2014/main" id="{F4F07777-2358-2631-DBDA-22F14D6182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9" y="0"/>
            <a:ext cx="5016500" cy="6308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4E2B34B-C632-7F97-B806-E2AF4A35A8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2036" y="563338"/>
            <a:ext cx="4675002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E07E40-745B-8269-9433-A8CB0183C4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65853" y="3216029"/>
            <a:ext cx="4691185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17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+ text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8B21619-8735-E8D3-8FA7-4AEB6825DD32}"/>
              </a:ext>
            </a:extLst>
          </p:cNvPr>
          <p:cNvSpPr/>
          <p:nvPr userDrawn="1"/>
        </p:nvSpPr>
        <p:spPr>
          <a:xfrm>
            <a:off x="-2" y="0"/>
            <a:ext cx="64563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63783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Large photo + text- Dark Blue </a:t>
            </a:r>
            <a:endParaRPr lang="en-GB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4FFE84E-C525-8370-5720-463F738E45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4" name="Tijdelijke aanduiding voor afbeelding 16">
            <a:extLst>
              <a:ext uri="{FF2B5EF4-FFF2-40B4-BE49-F238E27FC236}">
                <a16:creationId xmlns:a16="http://schemas.microsoft.com/office/drawing/2014/main" id="{64677351-F566-4FD1-074D-352251AC1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39" y="0"/>
            <a:ext cx="5016500" cy="6308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14F73A4-F424-446A-69F8-25B5F21912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2036" y="563338"/>
            <a:ext cx="4675002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23AE4A7-9014-4FA1-D6D6-42E868798A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65853" y="3216029"/>
            <a:ext cx="4691185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70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anco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171232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- White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268413"/>
            <a:ext cx="10752136" cy="4564061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77" name="Tijdelijke aanduiding voor tekst 611">
            <a:extLst>
              <a:ext uri="{FF2B5EF4-FFF2-40B4-BE49-F238E27FC236}">
                <a16:creationId xmlns:a16="http://schemas.microsoft.com/office/drawing/2014/main" id="{9BFCCCFA-0EA4-AE67-D60F-9F5FE5066F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83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7 -0.03472 L 2.08333E-7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7 -0.03472 L 2.08333E-7 -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7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blanco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171232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- White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268413"/>
            <a:ext cx="10752136" cy="4564061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77" name="Tijdelijke aanduiding voor tekst 611">
            <a:extLst>
              <a:ext uri="{FF2B5EF4-FFF2-40B4-BE49-F238E27FC236}">
                <a16:creationId xmlns:a16="http://schemas.microsoft.com/office/drawing/2014/main" id="{9BFCCCFA-0EA4-AE67-D60F-9F5FE5066F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99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7 -0.03472 L 2.08333E-7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7 -0.03472 L 2.08333E-7 -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7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anco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09018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268413"/>
            <a:ext cx="10752136" cy="456406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93167075-AE78-6B66-5946-2BB0BEF4355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46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7 -0.03472 L 2.08333E-7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7 -0.03472 L 2.08333E-7 -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anco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08473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Dark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268413"/>
            <a:ext cx="10752136" cy="456406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93167075-AE78-6B66-5946-2BB0BEF4355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35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7 -0.03472 L 2.08333E-7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7 -0.03472 L 2.08333E-7 -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1 - 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F5FD2480-52FE-3C80-3F32-A48A4E53F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149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4107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1 – Dark Blue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B25E067-4A2B-1768-CF93-686FE8AA4A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4864861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8C1DB9F-4CD9-9FCC-FAD5-CFB00B95B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5943777"/>
            <a:ext cx="8977312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82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attern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66419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 border + pattern - Cream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79" name="Tijdelijke aanduiding voor tekst 611">
            <a:extLst>
              <a:ext uri="{FF2B5EF4-FFF2-40B4-BE49-F238E27FC236}">
                <a16:creationId xmlns:a16="http://schemas.microsoft.com/office/drawing/2014/main" id="{A1A90689-00CF-0CC4-D4DD-2483C08FC6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F984CE41-300A-3545-A3D0-F70EC4480274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C2DC41FB-1957-BADD-A919-BDA005E84EDC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584181B6-E70C-72C7-E115-B1DE5279BF53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9711C4EB-678B-47BD-47FD-2C46D241F250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23BC8726-21D6-838C-4728-8EE2E13A6183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E0DE1C75-B5B9-3BD5-823E-0AC0F4629870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0396200A-BAFD-05EB-56D3-DFFE768ADB61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C77C4F32-2BE5-642C-EF71-DF8A5C88BF39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BA9BC5A6-794B-CDCA-262B-03C5A96C7697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4AF8CA04-CAD4-328B-7B20-7B778EC3AFC0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93A936E7-A944-0FB8-6298-00AF8D0D9FF0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ECC3447B-E553-40EE-D05B-044C0E221E67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78D3C815-D879-9753-0EBE-BA405DA2DC1B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3291A53D-4821-1AD1-F5E6-4A21E6812FDB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F2BB410D-1966-75B4-F40D-627F6F25C020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7CC7CD9A-A57F-5B3A-C31F-B1E7C309C66C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03D99522-1AFF-25DE-26B1-DF5FAC071032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697B5F33-0E11-62A1-5D4F-48F804BE0EE8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F7DEE5A1-C7D0-F161-4A37-435E8742F0D2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D1D3BA2D-5966-D23A-4F1D-77CFFA851E17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C555CEB4-250A-CDD3-EA7E-06388F5B66B5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628D0E73-C327-846C-536D-CD0BE7F532CB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9C907E8D-33E8-105D-2F52-59D9107BF96E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F9EF1905-4E9A-6496-14F7-6F7A797A224D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430CFB9E-B8DF-C60B-6E3A-85ED5B46BF46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66576261-EA42-19A0-D5A2-0476AB77C2B4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D34D38B9-A7EE-9445-6691-54AC4E7C80E2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3598AC2B-6475-144B-D517-30DF7253DA4A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6BDF5A38-9AF7-5A0C-AB47-6746CA81F8B8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2E172DC3-1F9F-A459-8668-BB36254C2FBE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760C52AC-C762-C14C-E98F-AB2380F29A94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206916D5-7E8F-3145-4D87-57A4497D1F91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D9058C23-1D78-840B-C30E-EABE87227A01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5B91A05B-8986-5D33-0EB0-D745414F86E8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E6F400E7-5A44-C2FB-5B25-5B4BE0183AAE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43BB79CA-EFDA-27B6-D603-0355EE5B209F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E5330BCB-DCB2-9E41-E0F0-4443F73BEEBB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2D3FEAC9-D45F-CFEF-5E83-0D359C141E1D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4F192512-64D1-0F2E-B34F-026835FC01BA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D10B5BAA-C7F5-7CE9-FDC1-DB8DAE9F84C2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DCB40A7E-3D78-B2B9-A59E-EF01709E6682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5F161B8F-0077-6324-7C4A-D43BA1E2C6E8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368D9EF0-2ED5-DC5E-ECB9-D7F68FDACE19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D0C72907-80A8-F0E6-A7C7-75531C24A180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94F12772-CB0B-0603-30DC-AD894175992A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67FBE737-156A-19CB-00E5-F26FCCC10949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302CA67A-5C97-886B-491B-FAB92E5183A2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DE0B370C-4950-BAC1-8C1F-E39859E9DE7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389C28BC-E457-F99D-0017-4570F0EDFF86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3692BEC9-DB66-6D0C-C22F-CA3CD44340E4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620DEDA8-362A-0874-9C2B-79BB8BD594F7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DA053C10-109C-CF87-B2E3-8086662CF98D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19BA7A85-B160-8812-378B-6339680C5CE3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CBF44DD7-05EC-5C5E-713F-E96DA5525AF4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DFA8EF35-C5DE-E268-89D8-F39DAB366D59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7250C9F2-DF12-C16F-24FD-4C119D7A75B6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E89D82F9-7E20-6235-774C-972828E1DCA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202B643D-FCF0-5068-AC22-F1089F998AD8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2F9C1455-7D29-C71C-FA10-383D7BC195DE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26D6911E-3D2B-F2C0-7B24-E9D7F65D636B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E47C8FF8-2722-BF4D-EA4E-1DC9106EB0CD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3C6A9913-9D3D-48B9-E395-4D29EFAD48EE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B685F0B2-AD04-7892-2CB2-4195D9873FA8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332F1395-F487-C1AF-F8E7-58387A9F0746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78BEC64C-42FF-08EB-CE87-9F02E6842ADE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E8DE511A-5C10-FEA8-5F33-0318CAA21575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75B2CB35-6006-1E68-CC34-99A15A0A93A8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56798C14-F175-C4EB-5DEC-C41FD9182D34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0F438C0C-1C8E-CFF4-58A7-96B98F36E5E8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606AB01C-431A-6EFA-FC26-0E2AC2A4AFFB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165490A9-F595-3133-6520-77DE1D09A08C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FCA40F19-76B8-DB15-0461-A3EEA22BCD87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F4110805-E70F-870F-0787-7AADF7354A16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8A390E3D-75F8-3E38-E520-99D980DE35DA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3C69021C-C1F1-10A6-F16D-FE2300AD9469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FDE6F7B6-68A3-E8B2-B8AA-E1725F194AFB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51C2E923-CB2C-C23B-1804-11B0DD9C69EC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62554957-8E20-EF49-6B51-004025942F3F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0339F405-2628-7BA4-EB1D-362F8677E46E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1D4F24E3-3FEF-051A-F3CE-2E392602C109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9" name="Vrije vorm: vorm 8">
                <a:extLst>
                  <a:ext uri="{FF2B5EF4-FFF2-40B4-BE49-F238E27FC236}">
                    <a16:creationId xmlns:a16="http://schemas.microsoft.com/office/drawing/2014/main" id="{38B4928D-2843-C275-45D4-FEA6CFF3F7CD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5E3A1C49-1828-5C8D-907E-056ABD496626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A3F16BF6-751B-148A-EA8A-D7F0E3DFC30E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F76816C8-7BD9-B53B-3FAB-B472A9DC8EBA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CF4B35DE-8D5E-44C5-4204-7621E3847092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D4092E3E-FF67-763D-C7AD-195F9458D69D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2054CF66-5A16-4B71-8904-C5EBB48C521F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5E608263-DF32-817E-E40D-412EF9281FFE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E1A2F0C5-31FD-BF7B-7C65-AF71394BD7C5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A734D1BB-46CC-71A6-05D0-C61DD344EE84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EB663B29-35C6-AD3B-A8FB-4F36B3CD8CBA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248FF293-497F-9839-B049-7903FDE6A213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84AE3B7B-13A3-634E-502F-2596EB32E59D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675D9E0E-0AF0-5C7A-776C-D84F3E108598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9881CE20-3B22-FD11-E106-7F2D1C550595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425D8C22-790B-9C9B-F0DC-D44D693A43A7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B7B809B9-58BC-62BA-DAFA-0CF9B5095B93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14747BC1-8BAB-CB2D-164C-DA586E90B3E6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D6F86D39-9A67-DEA2-39E0-29A1D8067833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31AAC824-1953-2B60-1EF8-B5915E29E532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7153BCE6-9F29-1410-7A21-19BD83A77E86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F62EB0CB-8D05-6040-13C4-52734C5FF1F3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789050F2-0BD6-3499-0959-A8828C180A54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FA87C09E-DD85-DCE1-BE7C-723872AC487F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6DF931AE-BC29-9E7B-DDCE-E6BB98926B4F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E34EC517-625B-ABCF-3858-80278EAD0F89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7A2F9200-E8D1-14F8-2913-061EAC2B757C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1E2D30C2-FD1A-B5A3-528D-E75EEB9780EE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521D5679-3744-99B8-C171-70F328C1137A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4134B780-E48F-D88F-2A20-579DB158E55E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00993198-ECBE-0E0B-CDD2-17B2C417D664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8D6EDACE-2787-A7B2-E2E1-1B325432AE86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8CC9D21D-91EC-4375-AFA2-FD7FCEA013CE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25C7B1D7-031E-86CD-7490-B425F9468C07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C2EB15F2-2ED8-9DEC-8520-3656D015A910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E1B31377-AB51-858D-79F8-4BBA6AEB4B4E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E8E766A8-A663-B99D-34D1-021E6B546734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273D91DA-2DED-2BD5-C959-96058A1B1A07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CC61D968-A763-2366-A380-582C85A0C5CA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133855EF-F2BD-5BAB-4953-B1A38C6C5C8F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F5448A21-10E3-B94C-61CE-68D85280BEED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DFEAC2B6-AFD8-13B0-C343-26EB26C79F19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5317E8CB-F0E3-91BB-8269-4BD0748930AA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B325C401-EC3C-BF0A-60C4-7CE9F64F2B28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43C77C44-7B5C-22AC-61B4-476F44E5872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08C09572-DADB-B9CA-42B1-5F41027CE5FB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F2B1FE02-412D-1576-2B52-2774CBEF0294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8E890BFA-3F0C-397B-69EB-3DDA132D86FE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6C2E069B-45E5-DE17-77BE-4FF88DD0AF85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141ADFED-596E-FCBB-24AB-31AD9643B4DE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AD0267A7-698D-6105-C758-9F9370FA98CF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7261F712-F0C0-4720-0379-CCDE53B65200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D77A1A8D-A09C-CD5C-0D12-A3951918E2BE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8D8F67DF-B3F2-8DAB-60DF-B8959B456401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DED3C783-653C-176D-3769-AA96EA7613E5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E946AF2C-E9BB-947A-1FCF-E8711925DFB0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848B8D54-9B4B-B188-7A69-B8A51C8FCC83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90B434F0-26C6-7BB6-D52F-85316BB847CE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092C0CE3-7844-3326-EFAE-2B7456BAB11A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7426868D-50EB-096D-4377-4AC7D91BD3F7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6C97481D-570C-3138-A26C-BED0CE718E1B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AB659FC2-4FDE-FE5D-DA30-B14DB080F339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C8D23C84-5301-A189-2042-93DBC089104C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BA9A34C4-D3DE-5B06-0FA0-A11EB0C564B9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572DDFA7-0FD0-4F19-0673-3328F77DC420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8801ABB0-B88F-8481-A7A6-DBECC3188DEE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DCA9917B-1B35-B692-AC3E-20DF3754A202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04DF386B-DE8C-DDAB-6964-3C2889C215E3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79AD1E36-8481-3CF1-A693-219F01C292B1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E653CE9F-1D33-C740-43D4-5793ECF9426A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7EF22896-8E67-1DFA-FDCD-A27AEC7FFB25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3B0B036A-3936-F960-DBCB-299C65A6B76D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B52162FE-03F2-C0EA-2DFE-CCF5D72861C9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9C0B3474-7E07-88EF-F7BF-141E37F20122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96CDEA1C-F1C5-0984-2E0E-EF2E45E17477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9865E240-2779-8FA6-5E61-DC07720AA6E8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80335916-DB30-51C3-ABA2-48592F35C77C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660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attern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96029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 border + pattern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94E793BD-5DF2-EFC8-B24F-CDD222634A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F85E176-B7DA-A51E-5697-A2E073B1389C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FA9CFF76-C705-57D3-9F5F-581CA49D1D1B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15416B3B-6DE5-C04B-9855-0E6F2982BD46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48AC9C40-E1F0-864E-3918-27495B39DA18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7BBA8312-8D31-8108-AFA0-CFEA396DCF26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B141B63B-91B3-D54E-2B31-A5C9299D02BF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9FE9C97C-027C-97DD-63CF-3C82D84D50CC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F6E62914-E968-BCBE-6E39-E1493E5D4352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40A62282-B16D-7A25-CCD0-3585AE56C2A9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E6EC59E4-8B18-289A-7051-1CCCF3D4A6F8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50F47524-8428-897C-70A3-A581F6F8E624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1F7F6F66-C60E-2D37-E860-2D7F4116F623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3C0160EF-1614-45C0-6B24-467B5054D853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5E6A9BF0-BF53-125C-A643-D108866D5A0D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C5541B5E-27B5-41F5-E371-B33A461E729E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8709E65F-9F10-3A10-9914-484FC1A53B45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B9556A73-15FB-F1B8-87B6-42DD967B0CE1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AFE59128-A465-11B1-142B-F2DD23102A1C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6D3E45B1-5ACF-92CE-6C93-A96BFEDB67ED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49D44752-E845-32E3-0559-5F9DEA49ADA9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4E2A8A34-387E-1F4F-BD73-DA035CDE08E3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D0863EE9-25FC-28EE-D9D4-134BFAC7B48F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332EA707-5758-7753-4155-F7DCB2BE23C4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9A4400A1-8ED6-A081-BBAB-DA62BD1EAAFF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67FBE963-913C-837C-CADA-64904365B64E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E6CBF4F0-3766-3366-E6AE-5801F29E1FE2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5EFC62BD-AFB6-F63F-D506-505349526FF0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DD4097C9-0217-163B-BBA4-26D08E4EB2D6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B689BB33-FACA-6E99-D7BD-17BF084A0EE8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3D64F475-9FF1-E6D6-2318-8BC35BC1D41C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AF5E0DE6-9FD6-E568-F704-FCFB4590A445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A4D4ADBF-4861-04DF-A512-9061D66920F9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67A8C7DA-CAF0-D4CA-7BB8-AA53F6250706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A50D5686-D45F-E199-42C4-FE95473F24D7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78926AE3-B66D-632B-02CB-5611D6853E1F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6F60CDF8-60FB-397C-7986-0360FA8F34BD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DFC0A644-5842-BBFA-F84D-A1CED52A73FA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776E7CA1-4DB9-93CD-D5B4-A10FF6A97D91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546429E7-8EDB-9788-1EB5-5901B177EC66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7AA3952C-3024-CE00-DFD9-FE367877EF90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472C20C5-B6F5-4897-E5F5-635701F3618D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5A5A52C9-D858-5B51-130C-280576BE9E25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C29AE697-4316-3078-EFE4-CC7D5F8687DA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E4F74ED1-B961-55CE-2818-6211510E9E0F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5B2AED75-2195-9A5E-9012-E28AF8EC5E00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A63ADFF0-58BF-660A-765A-47D99D9460F6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106D04AA-DF5C-D356-8C90-B5DF61409A48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0D5F57D5-0EDA-B146-4667-EA6B0EDA2F2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7617B007-8A51-18F9-E98A-A7E27D9B2D80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09EE1694-E1CA-9E14-D23C-A18C4D68B3AD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335D3936-EB65-57AE-240C-B2C2EE74207A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8B13B8D8-5760-F188-68C4-8892684FF79D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D9728CE4-EA73-4224-30CF-AC96B7DC934F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B2FD0060-AD3B-42EB-AAE8-D9BF96F5021F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BD89962E-8E3E-9FBA-D13A-3EA312EAF937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96EC160D-A8B3-8E21-7E10-37FB1675D90F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8F036344-99F5-8B3F-E2D1-6DDDF891DBD8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2495505E-1335-D2C9-0F9F-15FCADB3AFC7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0FE13C21-FC99-9A11-936F-59CA3154D8C7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860E43DF-253E-EB84-203E-7B1B47345B54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7C806101-5937-8DBC-0BC7-4A971EE0B9D4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FE58F645-A533-4D7C-D054-BC7BC727FAD1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18E704EA-5DB4-2BDA-F432-1A19EF312766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AE5919E2-AB9E-B71E-5B1B-F55F178C9DDB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F8DA41CB-2227-D40B-FF41-D1E284EB8C38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A59D8CC2-3869-43D1-464B-35C5240551DA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40131E8B-DDE6-D304-2EDF-CA89186DB126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77E6E63C-8CF1-82F6-4DA8-E732C901C1D7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57F7E31F-66F4-853E-3B46-9EB48C938220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23E4F241-3FF3-2122-99F0-1E75E63B9292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1B1606D8-8CA4-1196-345B-8DD487F5DC3C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0824E52E-8765-B2DF-F674-9C62B76B90FB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6BF1D0A8-7D9D-F2BC-E0A1-907BD36F0B8D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2DEF2BFB-580D-D6C6-7796-2A06F9ACBF73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30EF39DB-9E95-C717-139D-0C06DFDA5D97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4878329E-F32D-7A74-2B47-F7E9E667D99F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1EC6148E-2EC1-0EC5-61ED-9BA5964647D1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7F698F6C-59DB-ABC4-3A3C-3F64852C1641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7" name="Vrije vorm: vorm 836">
                <a:extLst>
                  <a:ext uri="{FF2B5EF4-FFF2-40B4-BE49-F238E27FC236}">
                    <a16:creationId xmlns:a16="http://schemas.microsoft.com/office/drawing/2014/main" id="{CC271043-3EBA-1884-85C6-40213A00CCD6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DD1FAE50-BE9A-B8EE-FBE3-2B37B56F3068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4287026D-DAC1-0523-6FAD-234EE8D10A32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1538DC2C-28EA-E1AE-FB45-0AB119E3ED40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4CC5B9D-BBF1-218B-5171-BD0C4274DD11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DE018E12-7537-1907-AB9D-24625EAD880C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AD41AB54-A1DB-6A3D-9AC0-9A8CC244334F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11BDA505-9A43-0861-9143-E63FC74F484A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4B31566B-A46E-A64C-D6E2-6A8FAC4E2852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1ACCAE4E-84D0-237F-099D-48F6C2B9C081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8663BD82-9590-0018-41B6-10AA132A7015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71042AC8-52D3-30E9-7D64-FDFA90B5620A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8B397C69-3DBA-47CF-FE76-859B041AB262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04C95BE9-812C-5B16-FDB7-BF9E91710465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9CA64340-7175-1534-0B55-DDE3D3DCC300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FE9C6995-9340-6C29-3C76-C6AE69BB0EB8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5ECD4FEF-BDF9-3B46-CD0A-AF6F8913EEAD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31274FDC-974F-0396-3FB2-0DC8A8EBF66C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F19DA907-618F-59B4-B39F-F864D03191B1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FD3D7C89-2D25-1D11-9D80-8DC18AFEC3E6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D9A2A850-5B4E-C795-81AB-0F721F368AF1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40158A24-7076-D9AF-7631-24EDADF98602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4F89682A-B50E-74E5-EE3B-3E859F706486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4BE3D0BB-44AC-22DB-C823-746491290D3F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0E4698CD-DE15-7DF6-3793-F6DDBEE9B270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FC4A9502-7E3F-24EF-3755-65A28BF7C96A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38E818C0-646A-9BDD-1FD2-191829375407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2AF3A7B6-3BEC-9564-23B6-F26B98D50BE1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21B58E6B-ABEE-5F89-8378-1BBB7ED5592A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E80F5F01-7615-6AA8-071B-88AE6C66412D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FC2F6BEF-6402-BEE8-4856-15E6572634F5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929F5FE0-C7DB-6EDB-BB0E-AD405855FAC2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D009012C-34E6-2E31-6013-D734899A35F2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F5B9EDB5-5FF9-4145-9F92-64025FDD3127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B0C5E933-3F6A-9AB6-8636-022E2D7690A3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5FE56E76-E3CA-D8FE-34CA-27426D38C1B0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4BFCCAF1-7979-5540-E7AF-3B27D69C1284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6A7C575F-B4FA-E3C7-D609-89DD5771DFF8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48144AB9-A071-B98C-03E7-70B3B8ADE2D3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2243F66D-AB6C-FEAE-30D6-F0D12DEDA45B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1091CE69-68EB-653A-AC6E-6DBA11BCA117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26A3E36E-4884-F99C-FB28-EBBCB8E0A96A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409CB24E-038F-523D-9AD5-3B3DCAF5D3A2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C5147837-A405-C856-C282-ACF41D8D842A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C8DECFD4-9063-6610-25D2-1A100A99F005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D7FD2AEA-FA1E-3ADA-BF64-EA254C8DE45A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D47534C6-A9E2-7948-9618-4E6D1DDC1F1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2A8E7706-A3B6-9118-E126-C6D6D4C42A4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044AE7B3-D74E-6927-D122-C9AB1A1DE178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2CCAB742-76F0-1377-9E7B-8E92477BCF8A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13130FF8-692F-5FBD-8BA0-F16A0FBEFCB9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BA9E2D62-C5F4-0192-B2B8-EB855E958A0F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4FB6393E-68AE-32E8-8F6A-B238B35C86CA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A55F671A-C0AD-F9CC-E5FF-B77D22BCCA58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4BBE8061-25E7-A484-E62F-0123FBAE61BB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BB9580E2-8D70-B072-FD53-9C5D7ACBC1C7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068338B5-B33A-6F04-B26D-4C0D8D3BC31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D01335A5-9DAF-73F5-AD3E-B685F5FD3AFF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5C29A298-3008-5707-649E-E0D59627D718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C20A168C-2F92-A503-1C71-29BA56C31D26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86B2103C-D098-17C3-6D26-0BF3C3D50F38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41CDF911-2463-7B94-39AD-3F2B3215B40F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83686D9E-1075-BB40-2D2C-E82937E56A1D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9C738CD7-22FA-46CA-6AA3-DFBB0D46447E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399FAAFA-6E18-AA6B-45A2-3E322D8741A3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882554C0-9423-09D3-5F85-8C473CBE6934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4EE9E5E2-EA33-51CA-7C92-9EFD45E2C222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D622AA85-9CF9-7A38-7B79-E7E11BDA1D09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AE36E69C-A70B-F62C-162F-2D9D03E630F2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318A11DB-576E-2CE5-109A-FA5421F7D3A3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F8F5F5AE-2230-53C4-01FA-728892C12807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D2695760-351D-9F8D-E998-F68EA1996426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9C67B1EB-5B63-B09B-84D6-DB8CEE44CC7E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02AC6AA3-0ABC-6403-863E-871DB29DD84D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3164B455-FF9B-CE7C-B5D9-6E845C59B651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3328052C-6843-C2AE-3B5F-0FB300C9C080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CCD6C5E4-97F6-2AD0-955B-84BD762CC05A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F1375221-3D9F-E970-0AFF-D26B581DA1E5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7EDB4F47-813E-EB2D-57E8-319369584997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70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attern - 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95484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 border + pattern – Dark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94E793BD-5DF2-EFC8-B24F-CDD222634A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E9C9CB3-8C33-655F-6B82-9FDA96836336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F9E5AE36-0E4E-6C91-411C-8908F84BA1CF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AEE3E090-5521-F7F7-C4C1-2C621B5D2B55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379ABF36-6992-EC33-4C4A-2F371D1F67AF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7B24A138-8042-768E-A924-A49827EAB80B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E3FE32FC-5360-EF80-4058-F73EE3364BA5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8447BA73-138B-92D7-4BDF-866824695FAD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D71D0F49-7228-BD54-ACDD-4FCBDD147FEF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26D492DA-E3C7-02EF-9591-AE91A76BF2AA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A71F3751-60CF-3CE5-DD70-2A7551F09EF7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076023E4-0A0E-C781-F1CB-DEC019F90B3B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AC039BC3-439F-2E6C-65C1-9963730674C7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CCC1AC20-48D7-62DB-09BC-C316CF8CAB18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7528433D-FE57-3C0C-DB33-97D4BCDD7E17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8161AAC9-9FBA-BBEA-8ADE-3D00A96D1F93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07CB5BF0-9A71-729B-3A3B-AEA4F8DB8C0F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3582C408-778E-61C0-F6E8-67DD0E2ED62D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929B2B3F-C3C6-4557-0335-4340F75336DD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C492A32E-4BCA-20F0-EB0A-64DF94C87E04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4E076E23-3BA5-6189-A918-A09B186A754C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505E0DBE-2153-C8F8-6B95-F200FC5A024C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F109B584-8F7B-8936-C432-CB2E5441FCDA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3F171753-8144-40D0-A476-97C329B6FDA1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874B328E-CD69-773D-5FF8-E9D9E515BFE4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D027194F-2C3F-7417-76E6-A6C5755E6091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A8E434AB-86AF-AF26-8317-2054A405EE5E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AC573710-07FA-F881-0E31-867C7981D555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1747F6AA-CA22-EDB8-D58D-0E1C1F1A3BB8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30A96829-6889-8B2A-6EFE-9B4DB516B7DC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0D35C1B9-8441-5C1E-29A4-479E749FA804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07B20B50-6352-BCEC-5F77-B00A0D6A5354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40BED599-8EDE-A611-37C4-9F85546849CB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9CDD62FF-42E5-67BD-B6DD-2C07EC161DD3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D71486CC-8E13-47F1-8C55-5DA51E2BA493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41183466-6242-3E4E-F0DD-AB4F5AA2998B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FC6903BA-7088-5411-A972-9D17B4D6F938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61C6F94C-0EF6-97CC-678F-A2F762CB8932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6354F407-86F0-DCF5-1E10-BC5226D7825B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6F1DDCA3-5840-E2DC-6A25-8120DF0A9CA7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50E9984D-138B-8F77-BFB1-B821AF615C21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8F4512C9-6019-D93F-E39A-3CD088848E64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0F977415-9759-7215-28DD-2B14A62DC0CE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EB528979-E6E1-31E4-ED59-EE0AF0772E64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1526FFBA-8B68-C6BD-D7EF-E513ABEB5A80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7F44C458-307E-C392-29EC-C9E51BF167C4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F741B4F2-F187-3FB4-0E8C-66DC3CBA2BFD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7E69E08C-7A13-0599-9FBF-614D67EBFE8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C232FAEA-F800-1C2F-F9FA-E3EE2B0A4D0C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C7AA86DF-4133-71EF-DDA9-07AE38F44897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516E61E7-921F-94FD-D90A-ADCDFFA4133F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4D1D5EF4-0AAE-AEB0-62C8-B4DA0048C1E9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91F1E9BB-F1D3-7B8C-0F87-F2EE417FBF73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18659238-5486-43C0-6DAE-7A5C472A4921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8208CB21-4FA9-EC99-6FC8-C3247C1B3D59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5B43D2B6-B9E6-0EEF-7FD7-1CA465C10B36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274D4648-1E6C-E8C1-1D60-826DC1832F00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E51B284F-A8BD-EA62-4081-30500328AAC1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5ADADEE8-FC54-63FD-A4B7-BE5A7E4887AC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4CEDE1B8-645D-9673-524B-18035DBD5F07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DF490743-1E5E-FCBA-0246-8841BCB68DB4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62F7159F-198B-A90A-F5FB-4161D33074C9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12D0892A-1C98-A146-8EDB-8E0BA9880695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33A0F9BC-EB3D-4C4D-39FF-692C2FAB67FC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FA48EE92-3AFD-6CEF-1950-F5EAF9EE5BC6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CA8B5AEC-83EA-E7DC-5F62-3A8B3395D7BF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CD7D0836-842E-F3C5-68AA-D476DA91754F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448F0B30-1BDD-F599-2D3C-7C4781A2DA9B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D486B262-B649-9A1C-C10E-9F95576F8719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97DE8EAC-6592-D477-CC29-30348E58C5DB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193F597F-34CB-3BF9-640C-D077597BC520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FC16F0D1-71DF-7823-522D-486A07075398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5F26FB36-BA34-34AE-D440-6D77D354B194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EE9E6CD4-22AA-F65D-226D-3DF0143C1A71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23FE6983-0BDA-C9D1-5A1D-AE5EEBB6B444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8B048923-39E6-C6C7-4490-440DC8D3611C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25013DCD-EA59-29C6-8032-1106D54737FE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EE5FEB7F-EF08-1B9C-F78A-F6D18D8838AC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9A13104F-F4CA-DA2C-C3C8-63E317710F8C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9" name="Vrije vorm: vorm 678">
                <a:extLst>
                  <a:ext uri="{FF2B5EF4-FFF2-40B4-BE49-F238E27FC236}">
                    <a16:creationId xmlns:a16="http://schemas.microsoft.com/office/drawing/2014/main" id="{08ED3C59-5C0E-FEF0-F3A3-9C3B85F0CFC9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54FC39B6-2128-E0CB-353E-F37F70B3D263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FE316CB3-DD2D-C18F-EC23-858A4423E4E8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E3F9CA52-E1C9-B385-0CB5-BDEBEBD09598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C9D9812E-D04C-27F6-5678-0FDB349A8E1C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F4933059-8972-C8F3-DEE4-B4F81C0497D7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0041E3B8-6BA8-E11A-E172-888B847DC252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8BFEFF29-CAE5-7567-BD92-26BCD4C4B77D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7B35D13D-C9B7-A0A4-C5E7-74789D959470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021ADC76-A67F-F3C7-0858-C82BE714E491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D385F56B-9FCA-EBFA-D8FA-C02733C34669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42DF66DD-1CC7-5D88-CA03-EC7E38AD7BF1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4AFC9409-EFD0-CF58-2727-6123ED3BF83A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00E6AD76-03F5-AF4E-CD2D-A1EC2FEC65CC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ABD84595-F487-CFC8-3BCB-27B40870FE22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F880F775-081C-7080-5EDC-05CEB07C6240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FE20BA00-7448-989D-6264-B5A4958AFD1F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10D88F2F-25EB-2071-8A44-163FA9FD4E19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21BE5D53-601E-CA76-4BE9-19C027BDA27D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36DE227F-E9DC-2E39-A631-D0C10F63EA1C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49752E3F-E56C-16D7-B642-7413F776E31C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E778FC49-4673-8088-54F2-9F3CC033E254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584DB564-4929-4C92-6A9F-9335CA2A57C5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374C3784-FA66-BBC1-211A-6B0B813A38C0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A126DD58-0992-9230-8FE8-4058FFB12680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BCDF7540-85D0-0753-C247-29AA2BC7F36D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2EA4B277-AB7A-913E-00B4-CA8F92F31DA0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E93B97EF-1B8C-163E-23C4-65CD5037154F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195A843B-3E63-AC91-7929-543E41B4A05D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36976C75-88B3-79DD-CCBF-B027AB977B98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19A71C0D-D26A-11C7-C02D-10A8F34E25EF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06A602AC-93B0-3B45-EBB4-E966BBFF56CB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20D25BB8-A2B9-EB74-19A1-E7028A73ABF5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77055A5E-7963-228F-56AA-BDDE81AD6D64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DF695F49-20AE-F332-A2AF-DC4AF5B90E74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26100A24-231F-59BF-D303-459510BA5D7D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1457A7ED-827C-13D3-DE6F-35930CC6F4C1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0D51449A-6DAC-D042-BB87-5574AF29CA7D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9C1FB40B-671A-67E2-DA05-3BF1DBE6510A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3D08078A-5840-C194-AC37-8B3AC3B253BC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DBAF9F3A-F9AF-E064-FD67-36C74F34E6B4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EB8CB154-39BD-2FA0-715C-75009F59AC7F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D5469973-681A-C795-990A-8B0A288BAC6B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78FFC1C3-0046-7B94-B549-BB2CD426ADBF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4288150E-CACD-7B62-CA29-D9F8EE3F762F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ED7B3593-E08D-5208-3B17-9D7A45F1ECCF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878B2EE4-DE72-6F75-E412-A7012C808EC8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CC431329-283D-2D3E-27A1-CA4FAE39755E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0ED27F95-94AE-B4F7-7BC0-4FD63AC5AC1D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DCFC54C0-DFEF-D618-1B35-0E7F938BE980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F2ACDFF1-4E00-2E89-EC8E-DECCD86E3B51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BB0047AE-7D32-1187-B742-9D49FBB7C751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23F64748-0716-AA00-892F-377E90F8CB12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4B409DB3-F8B0-FB60-2100-40879F0CB34F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F60BDD38-8D20-6318-4FD4-5DFC75DBBABB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0DDA108F-AC16-28BC-CB04-218475BD5A31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C47605B3-BF40-2439-52F1-E7B8636371F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1D4968EA-A946-2A38-3120-848F769D3EEB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26C6F96B-1C52-801C-0B08-C4856FAC3F20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48BBFE96-BE43-5A3D-37A8-C9AF04D85050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2338654A-1E69-927F-946D-14E83DEFDAB6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DF1E9BBE-A527-F5EA-3BE7-A24993F647BB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3B7EB44A-DE53-382A-B96C-C6F13CA48148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820353CB-B0EB-986A-7B3F-261B0709CFC1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32E96A63-C0A3-BCC0-BC12-805B799EB6A3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129A893C-7C6C-9767-F21A-2BFBEAD1A2AB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ABA7FAAF-594D-B032-56EE-68F711B402A1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13A2423C-2225-65A0-866F-B0BB5A9C6FF6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AE627B76-7097-5A02-B60B-415CB8EA22AB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3E7EECC3-4F68-999B-426B-9E17C7258F0E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2671610A-5ADA-AE9E-0560-BD0D34667FE3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37A3657A-6A12-2375-A516-B164E0B5E391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C6B33144-FA5D-B157-AAB6-EB1CE931FE48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E96FFB18-EFB3-6F48-0CAA-BA68168B4494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CBC92CBE-E5BE-3ACE-2731-AFA3A5FD2E84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2E875F8B-FF0A-56DC-D840-818BC81855D8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83E0CA45-F631-8037-ED25-591A739A9263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7DAF8F67-9FBE-5526-CDF2-0182AB49FF63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296059BD-F8EE-14FE-BEF3-43779916BD4A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293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rder blanco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4" y="571978"/>
            <a:ext cx="10836372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4374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border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- Cream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79" name="Tijdelijke aanduiding voor tekst 611">
            <a:extLst>
              <a:ext uri="{FF2B5EF4-FFF2-40B4-BE49-F238E27FC236}">
                <a16:creationId xmlns:a16="http://schemas.microsoft.com/office/drawing/2014/main" id="{A1A90689-00CF-0CC4-D4DD-2483C08FC6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8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rder blanco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4" y="571978"/>
            <a:ext cx="10836372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73356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border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DC5D0217-09F1-872A-BD7A-0C57C56AA2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72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rder blanco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4" y="571978"/>
            <a:ext cx="10836372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72811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border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Dark Blue</a:t>
            </a:r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DC5D0217-09F1-872A-BD7A-0C57C56AA2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7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96225" y="0"/>
            <a:ext cx="3600450" cy="5949950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138" y="1268413"/>
            <a:ext cx="6456363" cy="4681537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05113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(S)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0FBC05-C10D-4FF1-B7E0-2507B350E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D7D668A9-E4BD-1AB5-2A33-7F944A81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15" y="571978"/>
            <a:ext cx="6476686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611">
            <a:extLst>
              <a:ext uri="{FF2B5EF4-FFF2-40B4-BE49-F238E27FC236}">
                <a16:creationId xmlns:a16="http://schemas.microsoft.com/office/drawing/2014/main" id="{EBF6CB3C-22B1-86E0-29DC-A6DE30DEED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1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-0.03472 L 2.08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6 -0.03472 L 2.08333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9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96225" y="0"/>
            <a:ext cx="3600450" cy="5949950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138" y="1268413"/>
            <a:ext cx="6456363" cy="4681537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13289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(S) - Cream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0FBC05-C10D-4FF1-B7E0-2507B350E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D7D668A9-E4BD-1AB5-2A33-7F944A81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15" y="571978"/>
            <a:ext cx="6476686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611">
            <a:extLst>
              <a:ext uri="{FF2B5EF4-FFF2-40B4-BE49-F238E27FC236}">
                <a16:creationId xmlns:a16="http://schemas.microsoft.com/office/drawing/2014/main" id="{EBF6CB3C-22B1-86E0-29DC-A6DE30DEED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8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-0.03472 L 2.08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6 -0.03472 L 2.08333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9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96225" y="0"/>
            <a:ext cx="3600450" cy="5949950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138" y="1268413"/>
            <a:ext cx="6456363" cy="4681537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42899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(S)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0FBC05-C10D-4FF1-B7E0-2507B350E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D7D668A9-E4BD-1AB5-2A33-7F944A81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15" y="571978"/>
            <a:ext cx="6476686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F7021EC2-FE53-49DC-366D-FFFD90B5964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0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-0.03472 L 2.08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6 -0.03472 L 2.08333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9" grpId="0"/>
      <p:bldP spid="6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96225" y="0"/>
            <a:ext cx="3600450" cy="5949950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9138" y="1268413"/>
            <a:ext cx="6456363" cy="4681537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42354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(S) – Dark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0FBC05-C10D-4FF1-B7E0-2507B350E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D7D668A9-E4BD-1AB5-2A33-7F944A81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15" y="571978"/>
            <a:ext cx="6476686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F7021EC2-FE53-49DC-366D-FFFD90B5964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1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-0.03472 L 2.08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2.08333E-6 -0.03472 L 2.08333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9" grpId="0"/>
      <p:bldP spid="6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1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F5FD2480-52FE-3C80-3F32-A48A4E53F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149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47446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1 – Cream</a:t>
            </a:r>
            <a:endParaRPr lang="en-GB"/>
          </a:p>
        </p:txBody>
      </p: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4B51F4D3-C16E-EC15-07FD-AC01E4A155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43312EE-97F1-CC74-A5B3-21934359B6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4864861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51424BB2-B369-41B1-4ABF-6781D9BD94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9138" y="5943777"/>
            <a:ext cx="8977312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8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9" y="0"/>
            <a:ext cx="5376862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65787" y="1268413"/>
            <a:ext cx="4630888" cy="4681537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25941"/>
            <a:ext cx="209602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(M)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C020D554-2C8E-DCF2-8DD2-E6EABE4E6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467" y="571978"/>
            <a:ext cx="4651208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10" name="Tijdelijke aanduiding voor tekst 611">
            <a:extLst>
              <a:ext uri="{FF2B5EF4-FFF2-40B4-BE49-F238E27FC236}">
                <a16:creationId xmlns:a16="http://schemas.microsoft.com/office/drawing/2014/main" id="{50F2CFCC-131D-6122-2F2C-54095B1FE8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86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-0.03472 L -4.79167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4.79167E-6 -0.03472 L -4.79167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7" grpId="0"/>
      <p:bldP spid="1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9" y="0"/>
            <a:ext cx="5376862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65787" y="1268413"/>
            <a:ext cx="4630888" cy="4681537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25941"/>
            <a:ext cx="217777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(M) - Cream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C020D554-2C8E-DCF2-8DD2-E6EABE4E6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467" y="571978"/>
            <a:ext cx="4651208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10" name="Tijdelijke aanduiding voor tekst 611">
            <a:extLst>
              <a:ext uri="{FF2B5EF4-FFF2-40B4-BE49-F238E27FC236}">
                <a16:creationId xmlns:a16="http://schemas.microsoft.com/office/drawing/2014/main" id="{50F2CFCC-131D-6122-2F2C-54095B1FE8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38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-0.03472 L -4.79167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4.79167E-6 -0.03472 L -4.79167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7" grpId="0"/>
      <p:bldP spid="1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9" y="0"/>
            <a:ext cx="5376862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65787" y="1268413"/>
            <a:ext cx="4630888" cy="4681537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25941"/>
            <a:ext cx="247388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(M)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C020D554-2C8E-DCF2-8DD2-E6EABE4E6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467" y="571978"/>
            <a:ext cx="4651208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136BF54C-ACD6-92BA-FC6B-D15AC31D8EC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42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-0.03472 L -4.79167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4.79167E-6 -0.03472 L -4.79167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7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9" y="0"/>
            <a:ext cx="5376862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65787" y="1268413"/>
            <a:ext cx="4630888" cy="4681537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25941"/>
            <a:ext cx="246843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(M) – Dark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C020D554-2C8E-DCF2-8DD2-E6EABE4E6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467" y="571978"/>
            <a:ext cx="4651208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136BF54C-ACD6-92BA-FC6B-D15AC31D8EC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59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-0.03472 L -4.79167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4.79167E-6 -0.03472 L -4.79167E-6 2.59259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7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L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776" y="0"/>
            <a:ext cx="7200900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7785" y="1628775"/>
            <a:ext cx="2847265" cy="4201913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17A3A-2F7A-405A-8179-70A8D4BE4C0F}"/>
              </a:ext>
            </a:extLst>
          </p:cNvPr>
          <p:cNvSpPr/>
          <p:nvPr userDrawn="1"/>
        </p:nvSpPr>
        <p:spPr>
          <a:xfrm>
            <a:off x="0" y="-425941"/>
            <a:ext cx="203510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(L)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CC67A1-9317-484B-A159-B3F1B25B14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E22BC913-0254-6ECB-36F8-4DAEB081E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785" y="571978"/>
            <a:ext cx="2847265" cy="859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Place your </a:t>
            </a:r>
            <a:br>
              <a:rPr lang="en-GB" noProof="0" dirty="0"/>
            </a:br>
            <a:r>
              <a:rPr lang="en-GB" noProof="0" dirty="0"/>
              <a:t>title here</a:t>
            </a:r>
            <a:endParaRPr lang="en-GB"/>
          </a:p>
        </p:txBody>
      </p:sp>
      <p:sp>
        <p:nvSpPr>
          <p:cNvPr id="10" name="Tijdelijke aanduiding voor tekst 611">
            <a:extLst>
              <a:ext uri="{FF2B5EF4-FFF2-40B4-BE49-F238E27FC236}">
                <a16:creationId xmlns:a16="http://schemas.microsoft.com/office/drawing/2014/main" id="{52BEE1F0-EC50-5E72-8FA8-86FA04CA395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12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29167E-6 -0.03472 L -2.29167E-6 0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2.29167E-6 -0.03472 L -2.29167E-6 0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8" grpId="0"/>
      <p:bldP spid="1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L)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776" y="0"/>
            <a:ext cx="7200900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7785" y="1628775"/>
            <a:ext cx="2847265" cy="4201913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17A3A-2F7A-405A-8179-70A8D4BE4C0F}"/>
              </a:ext>
            </a:extLst>
          </p:cNvPr>
          <p:cNvSpPr/>
          <p:nvPr userDrawn="1"/>
        </p:nvSpPr>
        <p:spPr>
          <a:xfrm>
            <a:off x="0" y="-425941"/>
            <a:ext cx="21168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(L) - Cream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CC67A1-9317-484B-A159-B3F1B25B14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E22BC913-0254-6ECB-36F8-4DAEB081E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785" y="571978"/>
            <a:ext cx="2847265" cy="859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Place your </a:t>
            </a:r>
            <a:br>
              <a:rPr lang="en-GB" noProof="0" dirty="0"/>
            </a:br>
            <a:r>
              <a:rPr lang="en-GB" noProof="0" dirty="0"/>
              <a:t>title here</a:t>
            </a:r>
            <a:endParaRPr lang="en-GB"/>
          </a:p>
        </p:txBody>
      </p:sp>
      <p:sp>
        <p:nvSpPr>
          <p:cNvPr id="10" name="Tijdelijke aanduiding voor tekst 611">
            <a:extLst>
              <a:ext uri="{FF2B5EF4-FFF2-40B4-BE49-F238E27FC236}">
                <a16:creationId xmlns:a16="http://schemas.microsoft.com/office/drawing/2014/main" id="{52BEE1F0-EC50-5E72-8FA8-86FA04CA395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8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29167E-6 -0.03472 L -2.29167E-6 0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2.29167E-6 -0.03472 L -2.29167E-6 0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8" grpId="0"/>
      <p:bldP spid="10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L)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776" y="0"/>
            <a:ext cx="7200900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7785" y="1628775"/>
            <a:ext cx="2847265" cy="4201913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17A3A-2F7A-405A-8179-70A8D4BE4C0F}"/>
              </a:ext>
            </a:extLst>
          </p:cNvPr>
          <p:cNvSpPr/>
          <p:nvPr userDrawn="1"/>
        </p:nvSpPr>
        <p:spPr>
          <a:xfrm>
            <a:off x="0" y="-425941"/>
            <a:ext cx="241296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(L)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CC67A1-9317-484B-A159-B3F1B25B14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E22BC913-0254-6ECB-36F8-4DAEB081E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785" y="571978"/>
            <a:ext cx="2847265" cy="859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</a:t>
            </a:r>
            <a:br>
              <a:rPr lang="en-GB" noProof="0" dirty="0"/>
            </a:br>
            <a:r>
              <a:rPr lang="en-GB" noProof="0" dirty="0"/>
              <a:t>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6D22A16B-C99B-55E7-0747-94AF78191B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36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29167E-6 -0.03472 L -2.29167E-6 0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2.29167E-6 -0.03472 L -2.29167E-6 0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8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L)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776" y="0"/>
            <a:ext cx="7200900" cy="594995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27785" y="1628775"/>
            <a:ext cx="2847265" cy="4201913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17A3A-2F7A-405A-8179-70A8D4BE4C0F}"/>
              </a:ext>
            </a:extLst>
          </p:cNvPr>
          <p:cNvSpPr/>
          <p:nvPr userDrawn="1"/>
        </p:nvSpPr>
        <p:spPr>
          <a:xfrm>
            <a:off x="0" y="-425941"/>
            <a:ext cx="240751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photo (L) – Dark Blue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CC67A1-9317-484B-A159-B3F1B25B14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E22BC913-0254-6ECB-36F8-4DAEB081E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785" y="571978"/>
            <a:ext cx="2847265" cy="859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</a:t>
            </a:r>
            <a:br>
              <a:rPr lang="en-GB" noProof="0" dirty="0"/>
            </a:br>
            <a:r>
              <a:rPr lang="en-GB" noProof="0" dirty="0"/>
              <a:t>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6D22A16B-C99B-55E7-0747-94AF78191B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3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29167E-6 -0.03472 L -2.29167E-6 0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2.29167E-6 -0.03472 L -2.29167E-6 0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8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0F050804-197B-FA18-9251-AFFCEDF56B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95262"/>
            <a:ext cx="12192000" cy="7053262"/>
          </a:xfrm>
          <a:custGeom>
            <a:avLst/>
            <a:gdLst>
              <a:gd name="connsiteX0" fmla="*/ 11532780 w 12192000"/>
              <a:gd name="connsiteY0" fmla="*/ 0 h 7053262"/>
              <a:gd name="connsiteX1" fmla="*/ 12130495 w 12192000"/>
              <a:gd name="connsiteY1" fmla="*/ 0 h 7053262"/>
              <a:gd name="connsiteX2" fmla="*/ 12192000 w 12192000"/>
              <a:gd name="connsiteY2" fmla="*/ 61505 h 7053262"/>
              <a:gd name="connsiteX3" fmla="*/ 12192000 w 12192000"/>
              <a:gd name="connsiteY3" fmla="*/ 195262 h 7053262"/>
              <a:gd name="connsiteX4" fmla="*/ 12192000 w 12192000"/>
              <a:gd name="connsiteY4" fmla="*/ 307520 h 7053262"/>
              <a:gd name="connsiteX5" fmla="*/ 12192000 w 12192000"/>
              <a:gd name="connsiteY5" fmla="*/ 7053262 h 7053262"/>
              <a:gd name="connsiteX6" fmla="*/ 0 w 12192000"/>
              <a:gd name="connsiteY6" fmla="*/ 7053262 h 7053262"/>
              <a:gd name="connsiteX7" fmla="*/ 0 w 12192000"/>
              <a:gd name="connsiteY7" fmla="*/ 195262 h 7053262"/>
              <a:gd name="connsiteX8" fmla="*/ 11471275 w 12192000"/>
              <a:gd name="connsiteY8" fmla="*/ 195262 h 7053262"/>
              <a:gd name="connsiteX9" fmla="*/ 11471275 w 12192000"/>
              <a:gd name="connsiteY9" fmla="*/ 61505 h 7053262"/>
              <a:gd name="connsiteX10" fmla="*/ 11532780 w 12192000"/>
              <a:gd name="connsiteY10" fmla="*/ 0 h 705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7053262">
                <a:moveTo>
                  <a:pt x="11532780" y="0"/>
                </a:moveTo>
                <a:lnTo>
                  <a:pt x="12130495" y="0"/>
                </a:lnTo>
                <a:cubicBezTo>
                  <a:pt x="12164463" y="0"/>
                  <a:pt x="12192000" y="27537"/>
                  <a:pt x="12192000" y="61505"/>
                </a:cubicBezTo>
                <a:lnTo>
                  <a:pt x="12192000" y="195262"/>
                </a:lnTo>
                <a:lnTo>
                  <a:pt x="12192000" y="307520"/>
                </a:lnTo>
                <a:lnTo>
                  <a:pt x="12192000" y="7053262"/>
                </a:lnTo>
                <a:lnTo>
                  <a:pt x="0" y="7053262"/>
                </a:lnTo>
                <a:lnTo>
                  <a:pt x="0" y="195262"/>
                </a:lnTo>
                <a:lnTo>
                  <a:pt x="11471275" y="195262"/>
                </a:lnTo>
                <a:lnTo>
                  <a:pt x="11471275" y="61505"/>
                </a:lnTo>
                <a:cubicBezTo>
                  <a:pt x="11471275" y="27537"/>
                  <a:pt x="11498812" y="0"/>
                  <a:pt x="115327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rIns="828000" b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Select the frame of the image by clicking on the tag alongside this instruction. Go to the tab ‘Insert’, click on ‘Pictures’, select the preferred image and click on ‘Insert’.</a:t>
            </a:r>
            <a:endParaRPr lang="en-GB"/>
          </a:p>
        </p:txBody>
      </p:sp>
      <p:sp>
        <p:nvSpPr>
          <p:cNvPr id="7" name="Tijdelijke aanduiding voor tekst 7">
            <a:extLst>
              <a:ext uri="{FF2B5EF4-FFF2-40B4-BE49-F238E27FC236}">
                <a16:creationId xmlns:a16="http://schemas.microsoft.com/office/drawing/2014/main" id="{0488B411-8758-E157-81B0-4651AC533E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0" y="0"/>
            <a:ext cx="12192000" cy="6858000"/>
          </a:xfrm>
          <a:solidFill>
            <a:schemeClr val="accent1">
              <a:alpha val="50000"/>
            </a:schemeClr>
          </a:solid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522BCD9-44B7-4FDA-8E9F-59CF2FC447F1}"/>
              </a:ext>
            </a:extLst>
          </p:cNvPr>
          <p:cNvSpPr/>
          <p:nvPr userDrawn="1"/>
        </p:nvSpPr>
        <p:spPr>
          <a:xfrm>
            <a:off x="0" y="-425941"/>
            <a:ext cx="53860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Photo</a:t>
            </a: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FEE9AC-123B-44F0-A451-CBB2E28132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0058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19138" y="1592264"/>
            <a:ext cx="5016000" cy="4238424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chart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7FABFDC-C1CE-40A8-B8C0-2D4AF73C1297}"/>
              </a:ext>
            </a:extLst>
          </p:cNvPr>
          <p:cNvSpPr/>
          <p:nvPr userDrawn="1"/>
        </p:nvSpPr>
        <p:spPr>
          <a:xfrm>
            <a:off x="0" y="-425941"/>
            <a:ext cx="174791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graph - White</a:t>
            </a:r>
            <a:endParaRPr lang="en-GB"/>
          </a:p>
        </p:txBody>
      </p:sp>
      <p:sp>
        <p:nvSpPr>
          <p:cNvPr id="135" name="Tijdelijke aanduiding voor verticale tekst 2">
            <a:extLst>
              <a:ext uri="{FF2B5EF4-FFF2-40B4-BE49-F238E27FC236}">
                <a16:creationId xmlns:a16="http://schemas.microsoft.com/office/drawing/2014/main" id="{0708C828-9ADC-493E-9677-8CFEB548903E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456475" y="1593488"/>
            <a:ext cx="5014800" cy="42372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153074-F70B-4B82-96FF-348823D4B9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0E2DE6E9-8127-1D75-D5DF-E6151E87E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18CFDACB-BB68-9849-8173-69CBA6774C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4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-0.03473 L -1.66667E-6 3.33333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5" grpId="1"/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1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F5FD2480-52FE-3C80-3F32-A48A4E53F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149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39270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1 – White</a:t>
            </a:r>
            <a:endParaRPr lang="en-GB"/>
          </a:p>
        </p:txBody>
      </p: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4B51F4D3-C16E-EC15-07FD-AC01E4A155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FE8A4FB-F2A7-CF51-02D6-F79E747461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4864861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9E17AE-D2E8-028D-2C5F-6AFCB0BCE3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9138" y="5943777"/>
            <a:ext cx="8977312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73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19138" y="1592264"/>
            <a:ext cx="5016000" cy="4238424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chart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7FABFDC-C1CE-40A8-B8C0-2D4AF73C1297}"/>
              </a:ext>
            </a:extLst>
          </p:cNvPr>
          <p:cNvSpPr/>
          <p:nvPr userDrawn="1"/>
        </p:nvSpPr>
        <p:spPr>
          <a:xfrm>
            <a:off x="0" y="-425941"/>
            <a:ext cx="174791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graph - White</a:t>
            </a:r>
            <a:endParaRPr lang="en-GB"/>
          </a:p>
        </p:txBody>
      </p:sp>
      <p:sp>
        <p:nvSpPr>
          <p:cNvPr id="135" name="Tijdelijke aanduiding voor verticale tekst 2">
            <a:extLst>
              <a:ext uri="{FF2B5EF4-FFF2-40B4-BE49-F238E27FC236}">
                <a16:creationId xmlns:a16="http://schemas.microsoft.com/office/drawing/2014/main" id="{0708C828-9ADC-493E-9677-8CFEB548903E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456475" y="1593488"/>
            <a:ext cx="5014800" cy="42372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153074-F70B-4B82-96FF-348823D4B9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0E2DE6E9-8127-1D75-D5DF-E6151E87E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18CFDACB-BB68-9849-8173-69CBA6774C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8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-0.03473 L -1.66667E-6 3.33333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5" grpId="1"/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22709" y="1592264"/>
            <a:ext cx="10746582" cy="4239736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chart</a:t>
            </a:r>
            <a:endParaRPr lang="en-GB"/>
          </a:p>
        </p:txBody>
      </p:sp>
      <p:sp>
        <p:nvSpPr>
          <p:cNvPr id="66" name="Rechthoek 65">
            <a:extLst>
              <a:ext uri="{FF2B5EF4-FFF2-40B4-BE49-F238E27FC236}">
                <a16:creationId xmlns:a16="http://schemas.microsoft.com/office/drawing/2014/main" id="{E1DF2F67-9499-4802-9907-3BD145604634}"/>
              </a:ext>
            </a:extLst>
          </p:cNvPr>
          <p:cNvSpPr/>
          <p:nvPr userDrawn="1"/>
        </p:nvSpPr>
        <p:spPr>
          <a:xfrm>
            <a:off x="0" y="-425941"/>
            <a:ext cx="124162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Graph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CE41C6-FDB9-4D2A-AE1B-7ECD442873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D34114CC-5B52-8E32-0352-D354D17D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8" name="Tijdelijke aanduiding voor tekst 611">
            <a:extLst>
              <a:ext uri="{FF2B5EF4-FFF2-40B4-BE49-F238E27FC236}">
                <a16:creationId xmlns:a16="http://schemas.microsoft.com/office/drawing/2014/main" id="{32986E03-5DA3-CD32-6A51-F04452B1FD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63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22709" y="1592264"/>
            <a:ext cx="10746582" cy="4239736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chart</a:t>
            </a:r>
            <a:endParaRPr lang="en-GB"/>
          </a:p>
        </p:txBody>
      </p:sp>
      <p:sp>
        <p:nvSpPr>
          <p:cNvPr id="66" name="Rechthoek 65">
            <a:extLst>
              <a:ext uri="{FF2B5EF4-FFF2-40B4-BE49-F238E27FC236}">
                <a16:creationId xmlns:a16="http://schemas.microsoft.com/office/drawing/2014/main" id="{E1DF2F67-9499-4802-9907-3BD145604634}"/>
              </a:ext>
            </a:extLst>
          </p:cNvPr>
          <p:cNvSpPr/>
          <p:nvPr userDrawn="1"/>
        </p:nvSpPr>
        <p:spPr>
          <a:xfrm>
            <a:off x="0" y="-425941"/>
            <a:ext cx="132337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Graph - Cream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CE41C6-FDB9-4D2A-AE1B-7ECD442873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D34114CC-5B52-8E32-0352-D354D17D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8" name="Tijdelijke aanduiding voor tekst 611">
            <a:extLst>
              <a:ext uri="{FF2B5EF4-FFF2-40B4-BE49-F238E27FC236}">
                <a16:creationId xmlns:a16="http://schemas.microsoft.com/office/drawing/2014/main" id="{32986E03-5DA3-CD32-6A51-F04452B1FD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12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1FCABD0-E6AB-2C7D-5759-DD652AE17906}"/>
              </a:ext>
            </a:extLst>
          </p:cNvPr>
          <p:cNvSpPr/>
          <p:nvPr userDrawn="1"/>
        </p:nvSpPr>
        <p:spPr>
          <a:xfrm>
            <a:off x="5924812" y="1268413"/>
            <a:ext cx="5571864" cy="4681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202744" y="1524401"/>
            <a:ext cx="5016001" cy="4169561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table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52D1EBA-5FE4-4632-B6F6-EF6A288BF8BB}"/>
              </a:ext>
            </a:extLst>
          </p:cNvPr>
          <p:cNvSpPr/>
          <p:nvPr userDrawn="1"/>
        </p:nvSpPr>
        <p:spPr>
          <a:xfrm>
            <a:off x="0" y="-425941"/>
            <a:ext cx="170059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table - White</a:t>
            </a:r>
            <a:endParaRPr lang="en-GB"/>
          </a:p>
        </p:txBody>
      </p:sp>
      <p:sp>
        <p:nvSpPr>
          <p:cNvPr id="107" name="Tijdelijke aanduiding voor verticale tekst 2">
            <a:extLst>
              <a:ext uri="{FF2B5EF4-FFF2-40B4-BE49-F238E27FC236}">
                <a16:creationId xmlns:a16="http://schemas.microsoft.com/office/drawing/2014/main" id="{3E02C411-A0E9-42C9-A3E6-3D7A6DE4FF06}"/>
              </a:ext>
            </a:extLst>
          </p:cNvPr>
          <p:cNvSpPr>
            <a:spLocks noGrp="1"/>
          </p:cNvSpPr>
          <p:nvPr userDrawn="1">
            <p:ph type="body" orient="vert" idx="1" hasCustomPrompt="1"/>
          </p:nvPr>
        </p:nvSpPr>
        <p:spPr>
          <a:xfrm>
            <a:off x="720001" y="1268413"/>
            <a:ext cx="5014800" cy="4562275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B336DA-1881-498A-B93A-EEA2A8BADC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BB9372E1-BE35-ADAA-4C52-0B664776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DA7619DF-DE79-826F-2F38-D095FB5066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59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54167E-6 -0.03472 L -3.54167E-6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54167E-6 -0.03472 L -3.54167E-6 -2.59259E-6 " pathEditMode="relative" rAng="0" ptsTypes="AA">
                      <p:cBhvr>
                        <p:cTn dur="500" fill="hold"/>
                        <p:tgtEl>
                          <p:spTgt spid="10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tab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1FCABD0-E6AB-2C7D-5759-DD652AE17906}"/>
              </a:ext>
            </a:extLst>
          </p:cNvPr>
          <p:cNvSpPr/>
          <p:nvPr userDrawn="1"/>
        </p:nvSpPr>
        <p:spPr>
          <a:xfrm>
            <a:off x="719139" y="1268413"/>
            <a:ext cx="10777538" cy="4681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055688" y="1628775"/>
            <a:ext cx="10080625" cy="3960813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table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52D1EBA-5FE4-4632-B6F6-EF6A288BF8BB}"/>
              </a:ext>
            </a:extLst>
          </p:cNvPr>
          <p:cNvSpPr/>
          <p:nvPr userDrawn="1"/>
        </p:nvSpPr>
        <p:spPr>
          <a:xfrm>
            <a:off x="0" y="-425941"/>
            <a:ext cx="116814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Table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B336DA-1881-498A-B93A-EEA2A8BADC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BB9372E1-BE35-ADAA-4C52-0B664776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DA7619DF-DE79-826F-2F38-D095FB5066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33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1FCABD0-E6AB-2C7D-5759-DD652AE17906}"/>
              </a:ext>
            </a:extLst>
          </p:cNvPr>
          <p:cNvSpPr/>
          <p:nvPr userDrawn="1"/>
        </p:nvSpPr>
        <p:spPr>
          <a:xfrm>
            <a:off x="5924812" y="1268413"/>
            <a:ext cx="5571864" cy="4681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202744" y="1524401"/>
            <a:ext cx="5016001" cy="4169561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table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52D1EBA-5FE4-4632-B6F6-EF6A288BF8BB}"/>
              </a:ext>
            </a:extLst>
          </p:cNvPr>
          <p:cNvSpPr/>
          <p:nvPr userDrawn="1"/>
        </p:nvSpPr>
        <p:spPr>
          <a:xfrm>
            <a:off x="0" y="-425941"/>
            <a:ext cx="178234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Text + table - Cream</a:t>
            </a:r>
            <a:endParaRPr lang="en-GB"/>
          </a:p>
        </p:txBody>
      </p:sp>
      <p:sp>
        <p:nvSpPr>
          <p:cNvPr id="107" name="Tijdelijke aanduiding voor verticale tekst 2">
            <a:extLst>
              <a:ext uri="{FF2B5EF4-FFF2-40B4-BE49-F238E27FC236}">
                <a16:creationId xmlns:a16="http://schemas.microsoft.com/office/drawing/2014/main" id="{3E02C411-A0E9-42C9-A3E6-3D7A6DE4FF06}"/>
              </a:ext>
            </a:extLst>
          </p:cNvPr>
          <p:cNvSpPr>
            <a:spLocks noGrp="1"/>
          </p:cNvSpPr>
          <p:nvPr userDrawn="1">
            <p:ph type="body" orient="vert" idx="1" hasCustomPrompt="1"/>
          </p:nvPr>
        </p:nvSpPr>
        <p:spPr>
          <a:xfrm>
            <a:off x="720001" y="1268413"/>
            <a:ext cx="5014800" cy="4562275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B336DA-1881-498A-B93A-EEA2A8BADC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BB9372E1-BE35-ADAA-4C52-0B664776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DA7619DF-DE79-826F-2F38-D095FB5066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5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54167E-6 -0.03472 L -3.54167E-6 -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54167E-6 -0.03472 L -3.54167E-6 -2.59259E-6 " pathEditMode="relative" rAng="0" ptsTypes="AA">
                      <p:cBhvr>
                        <p:cTn dur="500" fill="hold"/>
                        <p:tgtEl>
                          <p:spTgt spid="10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23000" y="1594800"/>
            <a:ext cx="10746000" cy="423720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table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2FC7157-BDBD-4338-9C83-079E45D53067}"/>
              </a:ext>
            </a:extLst>
          </p:cNvPr>
          <p:cNvSpPr/>
          <p:nvPr userDrawn="1"/>
        </p:nvSpPr>
        <p:spPr>
          <a:xfrm>
            <a:off x="0" y="-425941"/>
            <a:ext cx="116814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Table - White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9C9CDC-BA47-4EE3-AB72-1B052FAD6FB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DB42F5F4-15AF-5357-9A31-F5E58564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46D2E6B9-6EEB-82B5-3537-3B849457C7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5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23000" y="1594800"/>
            <a:ext cx="10746000" cy="423720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table</a:t>
            </a:r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2FC7157-BDBD-4338-9C83-079E45D53067}"/>
              </a:ext>
            </a:extLst>
          </p:cNvPr>
          <p:cNvSpPr/>
          <p:nvPr userDrawn="1"/>
        </p:nvSpPr>
        <p:spPr>
          <a:xfrm>
            <a:off x="0" y="-425941"/>
            <a:ext cx="124989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Table - Cream</a:t>
            </a:r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9C9CDC-BA47-4EE3-AB72-1B052FAD6FB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DB42F5F4-15AF-5357-9A31-F5E58564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46D2E6B9-6EEB-82B5-3537-3B849457C7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55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 video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57A2B0-D2AA-4928-AE4A-5D0D77A34FA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56B8077-5243-D0E7-4FD3-30411123EB17}"/>
              </a:ext>
            </a:extLst>
          </p:cNvPr>
          <p:cNvSpPr/>
          <p:nvPr userDrawn="1"/>
        </p:nvSpPr>
        <p:spPr>
          <a:xfrm>
            <a:off x="0" y="-425941"/>
            <a:ext cx="525785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Video</a:t>
            </a:r>
            <a:endParaRPr lang="en-GB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1283DA7-CCA1-6EAD-61D9-ED2B5A22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D8FC9DD2-6794-3DD6-E7DE-BDECD8CCE1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22DB4B0-CA05-4A9D-96E2-450688C4E6FC}"/>
              </a:ext>
            </a:extLst>
          </p:cNvPr>
          <p:cNvSpPr/>
          <p:nvPr userDrawn="1"/>
        </p:nvSpPr>
        <p:spPr>
          <a:xfrm>
            <a:off x="0" y="-425941"/>
            <a:ext cx="150419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 only - White</a:t>
            </a: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F53AC6-EE04-4C36-B44F-46EEA20D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0F9705CA-6B10-202B-F7E2-5DEE3335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81DCE809-83A0-3D5C-AAC7-A233E6D9F4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08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2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016571FB-BADA-1545-C029-984F08E7A9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95417"/>
            <a:ext cx="8256589" cy="6462584"/>
          </a:xfrm>
          <a:gradFill flip="none" rotWithShape="1">
            <a:gsLst>
              <a:gs pos="4000">
                <a:schemeClr val="tx1">
                  <a:alpha val="0"/>
                </a:schemeClr>
              </a:gs>
              <a:gs pos="76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45041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2 - Cream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724BF49-D2D0-B85B-20FA-8A36F5DF67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3001" y="575795"/>
            <a:ext cx="6461050" cy="10785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8112F05-C6BB-F4D6-45E2-0CEB8E78B1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6950" y="547307"/>
            <a:ext cx="3240088" cy="46615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080CA58-72DD-CEAF-ACC5-B9EFE1EF87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3001" y="2032269"/>
            <a:ext cx="6461050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76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22DB4B0-CA05-4A9D-96E2-450688C4E6FC}"/>
              </a:ext>
            </a:extLst>
          </p:cNvPr>
          <p:cNvSpPr/>
          <p:nvPr userDrawn="1"/>
        </p:nvSpPr>
        <p:spPr>
          <a:xfrm>
            <a:off x="0" y="-425941"/>
            <a:ext cx="158594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 only - Cream</a:t>
            </a: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F53AC6-EE04-4C36-B44F-46EEA20D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0F9705CA-6B10-202B-F7E2-5DEE3335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9" name="Tijdelijke aanduiding voor tekst 611">
            <a:extLst>
              <a:ext uri="{FF2B5EF4-FFF2-40B4-BE49-F238E27FC236}">
                <a16:creationId xmlns:a16="http://schemas.microsoft.com/office/drawing/2014/main" id="{81DCE809-83A0-3D5C-AAC7-A233E6D9F4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02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22DB4B0-CA05-4A9D-96E2-450688C4E6FC}"/>
              </a:ext>
            </a:extLst>
          </p:cNvPr>
          <p:cNvSpPr/>
          <p:nvPr userDrawn="1"/>
        </p:nvSpPr>
        <p:spPr>
          <a:xfrm>
            <a:off x="0" y="-425941"/>
            <a:ext cx="188205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 only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F53AC6-EE04-4C36-B44F-46EEA20D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0F9705CA-6B10-202B-F7E2-5DEE3335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E93FD793-1F08-025B-FE22-03DDBEBBC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89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22DB4B0-CA05-4A9D-96E2-450688C4E6FC}"/>
              </a:ext>
            </a:extLst>
          </p:cNvPr>
          <p:cNvSpPr/>
          <p:nvPr userDrawn="1"/>
        </p:nvSpPr>
        <p:spPr>
          <a:xfrm>
            <a:off x="0" y="-425941"/>
            <a:ext cx="187660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 only – Dark Blue</a:t>
            </a: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F53AC6-EE04-4C36-B44F-46EEA20D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titel 1">
            <a:extLst>
              <a:ext uri="{FF2B5EF4-FFF2-40B4-BE49-F238E27FC236}">
                <a16:creationId xmlns:a16="http://schemas.microsoft.com/office/drawing/2014/main" id="{0F9705CA-6B10-202B-F7E2-5DEE3335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E93FD793-1F08-025B-FE22-03DDBEBBC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66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05424D83-EB22-B2DE-D659-B42B366CB7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384424"/>
            <a:ext cx="12192000" cy="447357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0715E6B-045E-E59D-9045-FEBB7B6A9B85}"/>
              </a:ext>
            </a:extLst>
          </p:cNvPr>
          <p:cNvSpPr/>
          <p:nvPr userDrawn="1"/>
        </p:nvSpPr>
        <p:spPr>
          <a:xfrm>
            <a:off x="0" y="-425941"/>
            <a:ext cx="120821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Outro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- White</a:t>
            </a:r>
            <a:endParaRPr lang="en-GB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839234DC-1091-4166-DC1A-2606CA89E3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51536" y="488949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B72BCD5F-37D8-6D62-3E74-A38388940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379644"/>
            <a:ext cx="1776412" cy="1800225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GB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35049A0-DC7B-8966-0E5D-9B894D4BB7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803848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7752783-143B-664A-D4A5-7DD2081381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2673" y="2897003"/>
            <a:ext cx="1092515" cy="723456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65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05424D83-EB22-B2DE-D659-B42B366CB7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384424"/>
            <a:ext cx="12192000" cy="447357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0715E6B-045E-E59D-9045-FEBB7B6A9B85}"/>
              </a:ext>
            </a:extLst>
          </p:cNvPr>
          <p:cNvSpPr/>
          <p:nvPr userDrawn="1"/>
        </p:nvSpPr>
        <p:spPr>
          <a:xfrm>
            <a:off x="0" y="-425941"/>
            <a:ext cx="128996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Outro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- Cream</a:t>
            </a:r>
            <a:endParaRPr lang="en-GB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839234DC-1091-4166-DC1A-2606CA89E3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51536" y="488949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B72BCD5F-37D8-6D62-3E74-A38388940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379644"/>
            <a:ext cx="1776412" cy="1800225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GB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2FF00BB-FFA7-CCE4-E606-51B5EF4ABB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803848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F316ADD-7E1F-BED9-22FF-764EA81899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2673" y="2897003"/>
            <a:ext cx="1092515" cy="723456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34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05424D83-EB22-B2DE-D659-B42B366CB7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384424"/>
            <a:ext cx="12192000" cy="447357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0715E6B-045E-E59D-9045-FEBB7B6A9B85}"/>
              </a:ext>
            </a:extLst>
          </p:cNvPr>
          <p:cNvSpPr/>
          <p:nvPr userDrawn="1"/>
        </p:nvSpPr>
        <p:spPr>
          <a:xfrm>
            <a:off x="0" y="-425941"/>
            <a:ext cx="1586075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Outro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Kiwa Blue</a:t>
            </a:r>
            <a:endParaRPr lang="en-GB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B72BCD5F-37D8-6D62-3E74-A38388940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379644"/>
            <a:ext cx="1776412" cy="1800225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8DFF2753-0568-CCDC-9009-E48A7F64A3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51536" y="488949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34086D7-DA54-C6C3-C819-9D91B2C6C3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803848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9631BEA-8D30-B1B5-7D71-F1D42BD6CB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2673" y="2897003"/>
            <a:ext cx="1092515" cy="723456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9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05424D83-EB22-B2DE-D659-B42B366CB7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384424"/>
            <a:ext cx="12192000" cy="447357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0715E6B-045E-E59D-9045-FEBB7B6A9B85}"/>
              </a:ext>
            </a:extLst>
          </p:cNvPr>
          <p:cNvSpPr/>
          <p:nvPr userDrawn="1"/>
        </p:nvSpPr>
        <p:spPr>
          <a:xfrm>
            <a:off x="0" y="-425941"/>
            <a:ext cx="158062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Outro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– Dark Blue</a:t>
            </a:r>
            <a:endParaRPr lang="en-GB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B72BCD5F-37D8-6D62-3E74-A38388940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379644"/>
            <a:ext cx="1776412" cy="1800225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GB"/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8DFF2753-0568-CCDC-9009-E48A7F64A3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51536" y="488949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2937917-5AFA-2980-1355-AAEE74B0A9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138" y="803848"/>
            <a:ext cx="8977312" cy="1025576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99F53C6-EF60-71A9-E71B-E6FE1F2383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2673" y="2897003"/>
            <a:ext cx="1092515" cy="723456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9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195342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pora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0543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4153-AB0A-48EF-9773-766B89829996}" type="slidenum">
              <a:rPr lang="en-US" noProof="1" smtClean="0"/>
              <a:pPr/>
              <a:t>‹Nº›</a:t>
            </a:fld>
            <a:endParaRPr lang="en-US" noProof="1"/>
          </a:p>
        </p:txBody>
      </p:sp>
      <p:sp>
        <p:nvSpPr>
          <p:cNvPr id="7" name="Presentation title placehold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1"/>
          </a:p>
        </p:txBody>
      </p:sp>
      <p:sp>
        <p:nvSpPr>
          <p:cNvPr id="6" name="Brand name placehold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s-US" noProof="1"/>
              <a:t>Kiwa BCS Ecuador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872479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2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016571FB-BADA-1545-C029-984F08E7A9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95417"/>
            <a:ext cx="8256589" cy="6462584"/>
          </a:xfrm>
          <a:gradFill flip="none" rotWithShape="1">
            <a:gsLst>
              <a:gs pos="4000">
                <a:schemeClr val="tx1">
                  <a:alpha val="0"/>
                </a:schemeClr>
              </a:gs>
              <a:gs pos="76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3686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2 - White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C9B0B5E-D77D-1931-1749-7AE78029F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3001" y="575795"/>
            <a:ext cx="6461050" cy="10785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14CFBE-734B-8F96-8A22-7D551A2626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6950" y="547307"/>
            <a:ext cx="3240088" cy="46615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91026E0-4CFA-9F5A-8354-873D7E8E9E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3001" y="2032269"/>
            <a:ext cx="6461050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26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"/>
          <p:cNvSpPr>
            <a:spLocks noGrp="1"/>
          </p:cNvSpPr>
          <p:nvPr>
            <p:ph type="pic" sz="quarter" idx="13"/>
          </p:nvPr>
        </p:nvSpPr>
        <p:spPr>
          <a:xfrm>
            <a:off x="1" y="1625600"/>
            <a:ext cx="12191399" cy="459258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6304153-AB0A-48EF-9773-766B89829996}" type="slidenum">
              <a:rPr lang="en-US" noProof="1" smtClean="0"/>
              <a:pPr/>
              <a:t>‹Nº›</a:t>
            </a:fld>
            <a:endParaRPr lang="en-US" noProof="1"/>
          </a:p>
        </p:txBody>
      </p:sp>
      <p:sp>
        <p:nvSpPr>
          <p:cNvPr id="3" name="Presentation title placeholder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1"/>
          </a:p>
        </p:txBody>
      </p:sp>
      <p:sp>
        <p:nvSpPr>
          <p:cNvPr id="2" name="Brand name placeholder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l"/>
            <a:r>
              <a:rPr lang="es-US" noProof="1"/>
              <a:t>Kiwa BCS Ecuador</a:t>
            </a:r>
            <a:endParaRPr lang="en-US" noProof="1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Instructie afbeelding"/>
          <p:cNvGrpSpPr/>
          <p:nvPr userDrawn="1"/>
        </p:nvGrpSpPr>
        <p:grpSpPr>
          <a:xfrm>
            <a:off x="12514996" y="0"/>
            <a:ext cx="3697907" cy="9276123"/>
            <a:chOff x="12309443" y="-100346"/>
            <a:chExt cx="2773430" cy="6957092"/>
          </a:xfrm>
        </p:grpSpPr>
        <p:grpSp>
          <p:nvGrpSpPr>
            <p:cNvPr id="14" name="bijsnijden"/>
            <p:cNvGrpSpPr/>
            <p:nvPr userDrawn="1"/>
          </p:nvGrpSpPr>
          <p:grpSpPr>
            <a:xfrm>
              <a:off x="12371983" y="5786672"/>
              <a:ext cx="779464" cy="828260"/>
              <a:chOff x="13143038" y="5655940"/>
              <a:chExt cx="779464" cy="828260"/>
            </a:xfrm>
          </p:grpSpPr>
          <p:grpSp>
            <p:nvGrpSpPr>
              <p:cNvPr id="32" name="Groep 1347"/>
              <p:cNvGrpSpPr/>
              <p:nvPr userDrawn="1"/>
            </p:nvGrpSpPr>
            <p:grpSpPr>
              <a:xfrm>
                <a:off x="13284702" y="5655940"/>
                <a:ext cx="518384" cy="468745"/>
                <a:chOff x="13352037" y="5715656"/>
                <a:chExt cx="383714" cy="346970"/>
              </a:xfrm>
            </p:grpSpPr>
            <p:sp>
              <p:nvSpPr>
                <p:cNvPr id="35" name="Rechthoek 34"/>
                <p:cNvSpPr/>
                <p:nvPr userDrawn="1"/>
              </p:nvSpPr>
              <p:spPr>
                <a:xfrm>
                  <a:off x="13377881" y="5717160"/>
                  <a:ext cx="324866" cy="270269"/>
                </a:xfrm>
                <a:prstGeom prst="rect">
                  <a:avLst/>
                </a:prstGeom>
                <a:noFill/>
                <a:ln w="9525">
                  <a:solidFill>
                    <a:schemeClr val="tx1">
                      <a:lumMod val="65000"/>
                      <a:lumOff val="3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467"/>
                    </a:spcBef>
                    <a:spcAft>
                      <a:spcPts val="467"/>
                    </a:spcAft>
                  </a:pPr>
                  <a:endParaRPr lang="en-US" sz="2133" dirty="0" err="1">
                    <a:solidFill>
                      <a:schemeClr val="accent4"/>
                    </a:solidFill>
                    <a:latin typeface="+mj-lt"/>
                    <a:cs typeface="Segoe UI Light" panose="020B0502040204020203" pitchFamily="34" charset="0"/>
                  </a:endParaRPr>
                </a:p>
              </p:txBody>
            </p:sp>
            <p:pic>
              <p:nvPicPr>
                <p:cNvPr id="36" name="Afbeelding 35"/>
                <p:cNvPicPr>
                  <a:picLocks noChangeAspect="1"/>
                </p:cNvPicPr>
                <p:nvPr userDrawn="1"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5865"/>
                <a:stretch/>
              </p:blipFill>
              <p:spPr>
                <a:xfrm>
                  <a:off x="13352037" y="5715656"/>
                  <a:ext cx="231884" cy="275611"/>
                </a:xfrm>
                <a:prstGeom prst="rect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</p:pic>
            <p:sp>
              <p:nvSpPr>
                <p:cNvPr id="37" name="L-vorm 36"/>
                <p:cNvSpPr/>
                <p:nvPr userDrawn="1"/>
              </p:nvSpPr>
              <p:spPr>
                <a:xfrm rot="5400000">
                  <a:off x="13595231" y="5922107"/>
                  <a:ext cx="129209" cy="151830"/>
                </a:xfrm>
                <a:prstGeom prst="corner">
                  <a:avLst>
                    <a:gd name="adj1" fmla="val 14726"/>
                    <a:gd name="adj2" fmla="val 14726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467"/>
                    </a:spcBef>
                    <a:spcAft>
                      <a:spcPts val="467"/>
                    </a:spcAft>
                  </a:pPr>
                  <a:endParaRPr lang="en-US" sz="2133" dirty="0" err="1">
                    <a:solidFill>
                      <a:schemeClr val="accent4"/>
                    </a:solidFill>
                    <a:latin typeface="+mj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38" name="L-vorm 37"/>
                <p:cNvSpPr/>
                <p:nvPr userDrawn="1"/>
              </p:nvSpPr>
              <p:spPr>
                <a:xfrm rot="5400000" flipH="1" flipV="1">
                  <a:off x="13571296" y="5896455"/>
                  <a:ext cx="129209" cy="151830"/>
                </a:xfrm>
                <a:prstGeom prst="corner">
                  <a:avLst>
                    <a:gd name="adj1" fmla="val 14726"/>
                    <a:gd name="adj2" fmla="val 14726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467"/>
                    </a:spcBef>
                    <a:spcAft>
                      <a:spcPts val="467"/>
                    </a:spcAft>
                  </a:pPr>
                  <a:endParaRPr lang="en-US" sz="2133" dirty="0" err="1">
                    <a:solidFill>
                      <a:schemeClr val="accent4"/>
                    </a:solidFill>
                    <a:latin typeface="+mj-lt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33" name="Tekstvak 76"/>
              <p:cNvSpPr txBox="1"/>
              <p:nvPr userDrawn="1"/>
            </p:nvSpPr>
            <p:spPr>
              <a:xfrm>
                <a:off x="13143038" y="6180693"/>
                <a:ext cx="779464" cy="23083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0" cap="none" spc="0" normalizeH="0" baseline="0" noProof="0" dirty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+mj-lt"/>
                    <a:cs typeface="Segoe UI Light" panose="020B0502040204020203" pitchFamily="34" charset="0"/>
                  </a:rPr>
                  <a:t>Crop</a:t>
                </a:r>
              </a:p>
            </p:txBody>
          </p:sp>
          <p:sp>
            <p:nvSpPr>
              <p:cNvPr id="34" name="Rechthoekige driehoek 33"/>
              <p:cNvSpPr/>
              <p:nvPr userDrawn="1"/>
            </p:nvSpPr>
            <p:spPr>
              <a:xfrm rot="18900000">
                <a:off x="13499178" y="6417015"/>
                <a:ext cx="67185" cy="67185"/>
              </a:xfrm>
              <a:prstGeom prst="rt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467"/>
                  </a:spcBef>
                  <a:spcAft>
                    <a:spcPts val="467"/>
                  </a:spcAft>
                </a:pPr>
                <a:endParaRPr lang="en-US" sz="2133" dirty="0" err="1">
                  <a:solidFill>
                    <a:schemeClr val="accent4"/>
                  </a:solidFill>
                  <a:latin typeface="+mj-lt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15" name="Rechthoek 14"/>
            <p:cNvSpPr/>
            <p:nvPr/>
          </p:nvSpPr>
          <p:spPr>
            <a:xfrm>
              <a:off x="12309443" y="-100346"/>
              <a:ext cx="2773430" cy="3153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180000" rIns="180000" rtlCol="0" anchor="t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133" b="1" i="0" u="none" strike="noStrike" kern="0" cap="all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INSERT</a:t>
              </a:r>
              <a:r>
                <a:rPr kumimoji="0" lang="nl-NL" sz="2133" b="1" i="0" u="none" strike="noStrike" kern="0" cap="all" spc="0" normalizeH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 IMAGE</a:t>
              </a:r>
              <a:endParaRPr kumimoji="0" lang="nl-NL" sz="2133" b="1" i="0" u="none" strike="noStrike" kern="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endParaRPr>
            </a:p>
          </p:txBody>
        </p:sp>
        <p:sp>
          <p:nvSpPr>
            <p:cNvPr id="16" name="Tekstvak 33"/>
            <p:cNvSpPr txBox="1"/>
            <p:nvPr/>
          </p:nvSpPr>
          <p:spPr>
            <a:xfrm>
              <a:off x="12494588" y="888538"/>
              <a:ext cx="2558692" cy="4860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Click</a:t>
              </a:r>
              <a:r>
                <a:rPr kumimoji="0" lang="en-US" sz="1600" b="0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 on the icon to insert an image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endParaRPr>
            </a:p>
          </p:txBody>
        </p:sp>
        <p:sp>
          <p:nvSpPr>
            <p:cNvPr id="17" name="Tekstvak 33"/>
            <p:cNvSpPr txBox="1"/>
            <p:nvPr/>
          </p:nvSpPr>
          <p:spPr>
            <a:xfrm>
              <a:off x="12494588" y="2792939"/>
              <a:ext cx="2558692" cy="60431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Select</a:t>
              </a:r>
              <a:r>
                <a:rPr kumimoji="0" lang="en-US" sz="1600" b="0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 the image you want to use and click on </a:t>
              </a:r>
              <a:r>
                <a:rPr lang="en-US" sz="1600" b="1" kern="0" dirty="0">
                  <a:latin typeface="+mj-lt"/>
                  <a:cs typeface="Segoe UI Light" panose="020B0502040204020203" pitchFamily="34" charset="0"/>
                </a:rPr>
                <a:t>‘</a:t>
              </a:r>
              <a:r>
                <a:rPr lang="en-US" sz="1600" b="1" kern="0" noProof="0" dirty="0">
                  <a:latin typeface="+mj-lt"/>
                  <a:cs typeface="Segoe UI Light" panose="020B0502040204020203" pitchFamily="34" charset="0"/>
                </a:rPr>
                <a:t>Insert’</a:t>
              </a:r>
              <a:endParaRPr kumimoji="0" lang="nl-NL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endParaRPr>
            </a:p>
          </p:txBody>
        </p:sp>
        <p:sp>
          <p:nvSpPr>
            <p:cNvPr id="18" name="Ovaal 17"/>
            <p:cNvSpPr/>
            <p:nvPr/>
          </p:nvSpPr>
          <p:spPr>
            <a:xfrm>
              <a:off x="12498295" y="430361"/>
              <a:ext cx="359927" cy="359927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67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9" name="Ovaal 18"/>
            <p:cNvSpPr/>
            <p:nvPr/>
          </p:nvSpPr>
          <p:spPr>
            <a:xfrm>
              <a:off x="12498295" y="2324903"/>
              <a:ext cx="359927" cy="359927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67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20" name="Rechte verbindingslijn 19"/>
            <p:cNvCxnSpPr/>
            <p:nvPr/>
          </p:nvCxnSpPr>
          <p:spPr>
            <a:xfrm>
              <a:off x="12496666" y="288269"/>
              <a:ext cx="2556613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1" name="Rechte verbindingslijn 20"/>
            <p:cNvCxnSpPr/>
            <p:nvPr/>
          </p:nvCxnSpPr>
          <p:spPr>
            <a:xfrm>
              <a:off x="12496327" y="2167521"/>
              <a:ext cx="2556952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2" name="Rechte verbindingslijn 21"/>
            <p:cNvCxnSpPr/>
            <p:nvPr/>
          </p:nvCxnSpPr>
          <p:spPr>
            <a:xfrm>
              <a:off x="12496666" y="4022832"/>
              <a:ext cx="2556613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/>
          </p:spPr>
        </p:cxnSp>
        <p:pic>
          <p:nvPicPr>
            <p:cNvPr id="23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5025" y="1459905"/>
              <a:ext cx="521075" cy="521075"/>
            </a:xfrm>
            <a:prstGeom prst="rect">
              <a:avLst/>
            </a:prstGeom>
          </p:spPr>
        </p:pic>
        <p:sp>
          <p:nvSpPr>
            <p:cNvPr id="24" name="Tekstvak 33"/>
            <p:cNvSpPr txBox="1"/>
            <p:nvPr/>
          </p:nvSpPr>
          <p:spPr>
            <a:xfrm>
              <a:off x="12494588" y="4699050"/>
              <a:ext cx="2558692" cy="72197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latin typeface="+mj-lt"/>
                  <a:cs typeface="Segoe UI Light" panose="020B0502040204020203" pitchFamily="34" charset="0"/>
                </a:rPr>
                <a:t>If you want to scale or drag the image go to </a:t>
              </a:r>
              <a:r>
                <a:rPr lang="en-US" sz="1600" b="1" kern="0" dirty="0">
                  <a:latin typeface="+mj-lt"/>
                  <a:cs typeface="Segoe UI Light" panose="020B0502040204020203" pitchFamily="34" charset="0"/>
                </a:rPr>
                <a:t>‘Picture Tools’ </a:t>
              </a:r>
              <a:r>
                <a:rPr lang="en-US" sz="1600" kern="0" dirty="0">
                  <a:latin typeface="+mj-lt"/>
                  <a:cs typeface="Segoe UI Light" panose="020B0502040204020203" pitchFamily="34" charset="0"/>
                </a:rPr>
                <a:t>and click on </a:t>
              </a:r>
              <a:r>
                <a:rPr lang="en-US" sz="1600" b="1" kern="0" dirty="0">
                  <a:latin typeface="+mj-lt"/>
                  <a:cs typeface="Segoe UI Light" panose="020B0502040204020203" pitchFamily="34" charset="0"/>
                </a:rPr>
                <a:t>‘Crop’</a:t>
              </a:r>
              <a:endParaRPr lang="nl-NL" sz="1600" b="1" kern="0" dirty="0">
                <a:latin typeface="+mj-lt"/>
                <a:cs typeface="Segoe UI Light" panose="020B0502040204020203" pitchFamily="34" charset="0"/>
              </a:endParaRPr>
            </a:p>
          </p:txBody>
        </p:sp>
        <p:sp>
          <p:nvSpPr>
            <p:cNvPr id="25" name="Ovaal 24"/>
            <p:cNvSpPr/>
            <p:nvPr/>
          </p:nvSpPr>
          <p:spPr>
            <a:xfrm>
              <a:off x="12498295" y="4182753"/>
              <a:ext cx="359927" cy="359927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3</a:t>
              </a:r>
              <a:endParaRPr kumimoji="0" lang="nl-NL" sz="1867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endParaRPr>
            </a:p>
          </p:txBody>
        </p:sp>
        <p:cxnSp>
          <p:nvCxnSpPr>
            <p:cNvPr id="26" name="Rechte verbindingslijn 25"/>
            <p:cNvCxnSpPr/>
            <p:nvPr/>
          </p:nvCxnSpPr>
          <p:spPr>
            <a:xfrm>
              <a:off x="12496666" y="6856746"/>
              <a:ext cx="2556613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7" name="Groep 1342"/>
            <p:cNvGrpSpPr/>
            <p:nvPr/>
          </p:nvGrpSpPr>
          <p:grpSpPr>
            <a:xfrm>
              <a:off x="12491729" y="3471416"/>
              <a:ext cx="1114138" cy="297656"/>
              <a:chOff x="13560784" y="3471416"/>
              <a:chExt cx="1114138" cy="297656"/>
            </a:xfrm>
          </p:grpSpPr>
          <p:sp>
            <p:nvSpPr>
              <p:cNvPr id="28" name="Afgeronde rechthoek 27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29" name="Tekstvak 81"/>
              <p:cNvSpPr txBox="1"/>
              <p:nvPr/>
            </p:nvSpPr>
            <p:spPr>
              <a:xfrm>
                <a:off x="13573594" y="3521131"/>
                <a:ext cx="888311" cy="2077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sz="1200" dirty="0">
                    <a:latin typeface="+mj-lt"/>
                  </a:rPr>
                  <a:t>Insert</a:t>
                </a:r>
              </a:p>
            </p:txBody>
          </p:sp>
          <p:cxnSp>
            <p:nvCxnSpPr>
              <p:cNvPr id="30" name="Rechte verbindingslijn 29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Gelijkbenige driehoek 1346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52441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"/>
          <p:cNvSpPr>
            <a:spLocks noGrp="1"/>
          </p:cNvSpPr>
          <p:nvPr>
            <p:ph sz="quarter" idx="13" hasCustomPrompt="1"/>
          </p:nvPr>
        </p:nvSpPr>
        <p:spPr>
          <a:xfrm>
            <a:off x="408559" y="1626396"/>
            <a:ext cx="11376000" cy="435011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noProof="0" dirty="0"/>
              <a:t>basic text</a:t>
            </a:r>
          </a:p>
          <a:p>
            <a:pPr lvl="1"/>
            <a:r>
              <a:rPr lang="en-US" noProof="0" dirty="0"/>
              <a:t>Bullet</a:t>
            </a:r>
          </a:p>
          <a:p>
            <a:pPr lvl="2"/>
            <a:r>
              <a:rPr lang="en-US" noProof="0" dirty="0"/>
              <a:t>Bullet</a:t>
            </a:r>
          </a:p>
          <a:p>
            <a:pPr lvl="3"/>
            <a:r>
              <a:rPr lang="en-US" noProof="0" dirty="0"/>
              <a:t>Sub-bullet #1</a:t>
            </a:r>
          </a:p>
          <a:p>
            <a:pPr lvl="4"/>
            <a:r>
              <a:rPr lang="en-US" noProof="0" dirty="0"/>
              <a:t>Sub-bullet #2</a:t>
            </a:r>
          </a:p>
          <a:p>
            <a:pPr lvl="5"/>
            <a:r>
              <a:rPr lang="en-US" noProof="0" dirty="0"/>
              <a:t>Bold text</a:t>
            </a:r>
          </a:p>
          <a:p>
            <a:pPr lvl="6"/>
            <a:r>
              <a:rPr lang="en-US" noProof="0" dirty="0"/>
              <a:t>Numbered</a:t>
            </a:r>
          </a:p>
        </p:txBody>
      </p:sp>
      <p:sp>
        <p:nvSpPr>
          <p:cNvPr id="13" name="Slide number placeholder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6304153-AB0A-48EF-9773-766B89829996}" type="slidenum">
              <a:rPr lang="en-US" noProof="1" smtClean="0"/>
              <a:pPr/>
              <a:t>‹Nº›</a:t>
            </a:fld>
            <a:endParaRPr lang="en-US" noProof="1"/>
          </a:p>
        </p:txBody>
      </p:sp>
      <p:sp>
        <p:nvSpPr>
          <p:cNvPr id="12" name="Presentation title placeholder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1"/>
          </a:p>
        </p:txBody>
      </p:sp>
      <p:sp>
        <p:nvSpPr>
          <p:cNvPr id="11" name="Brand name placeholder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l"/>
            <a:r>
              <a:rPr lang="es-US" noProof="1"/>
              <a:t>Kiwa BCS Ecuador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6714089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border blanco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4" y="571978"/>
            <a:ext cx="10836372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73356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Text border </a:t>
            </a:r>
            <a:r>
              <a:rPr lang="en-GB" sz="1600" b="0" cap="none" baseline="0" noProof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 – </a:t>
            </a:r>
            <a:r>
              <a:rPr lang="en-GB" sz="1600" b="0" cap="none" baseline="0" noProof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 Blue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0417175" y="6344941"/>
            <a:ext cx="719138" cy="1447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Plain text</a:t>
            </a:r>
          </a:p>
          <a:p>
            <a:pPr lvl="4"/>
            <a:r>
              <a:rPr lang="en-GB" noProof="0"/>
              <a:t>Heading #1</a:t>
            </a:r>
          </a:p>
          <a:p>
            <a:pPr lvl="5"/>
            <a:r>
              <a:rPr lang="en-GB" noProof="0"/>
              <a:t>Heading #2</a:t>
            </a:r>
          </a:p>
          <a:p>
            <a:pPr lvl="6"/>
            <a:r>
              <a:rPr lang="en-GB" noProof="0"/>
              <a:t>Numeric bullet</a:t>
            </a:r>
          </a:p>
          <a:p>
            <a:pPr lvl="7"/>
            <a:r>
              <a:rPr lang="en-GB" noProof="0"/>
              <a:t>Alphabetic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your title here</a:t>
            </a:r>
          </a:p>
        </p:txBody>
      </p:sp>
      <p:sp>
        <p:nvSpPr>
          <p:cNvPr id="678" name="Tijdelijke aanduiding voor tekst 677">
            <a:extLst>
              <a:ext uri="{FF2B5EF4-FFF2-40B4-BE49-F238E27FC236}">
                <a16:creationId xmlns:a16="http://schemas.microsoft.com/office/drawing/2014/main" id="{058CD2AD-7A2A-E3D8-7FCE-F2FBFDF51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-1714" y="1090246"/>
            <a:ext cx="687068" cy="898892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680" name="Tijdelijke aanduiding voor tekst 677">
            <a:extLst>
              <a:ext uri="{FF2B5EF4-FFF2-40B4-BE49-F238E27FC236}">
                <a16:creationId xmlns:a16="http://schemas.microsoft.com/office/drawing/2014/main" id="{1CF8285E-A03A-E2A3-A367-1BFC354C89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814" y="1006764"/>
            <a:ext cx="783022" cy="98237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DC5D0217-09F1-872A-BD7A-0C57C56AA2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399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FiB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92810-4AD9-DB4A-A0C1-1FE4B020D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EA6A1-549B-2D4C-93C0-0B27DBC90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FB3B7666-CEBC-4A46-BFEA-0FEB68DFCC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117897" y="6223021"/>
            <a:ext cx="658254" cy="3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25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page version 1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F5FD2480-52FE-3C80-3F32-A48A4E53F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149725"/>
          </a:xfrm>
          <a:solidFill>
            <a:schemeClr val="bg1">
              <a:lumMod val="95000"/>
            </a:schemeClr>
          </a:solidFill>
        </p:spPr>
        <p:txBody>
          <a:bodyPr lIns="360000" tIns="0" rIns="360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the icon below </a:t>
            </a:r>
            <a:br>
              <a:rPr lang="en-US"/>
            </a:br>
            <a:r>
              <a:rPr lang="en-US"/>
              <a:t>to add an image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2247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Titlepage version 1 - </a:t>
            </a:r>
            <a:r>
              <a:rPr lang="en-GB" sz="1600" b="0" cap="none" baseline="0" noProof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 Blue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38" y="4868863"/>
            <a:ext cx="8977312" cy="1055152"/>
          </a:xfrm>
        </p:spPr>
        <p:txBody>
          <a:bodyPr anchor="b"/>
          <a:lstStyle>
            <a:lvl1pPr algn="l">
              <a:lnSpc>
                <a:spcPct val="80000"/>
              </a:lnSpc>
              <a:defRPr sz="48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Place a </a:t>
            </a:r>
            <a:br>
              <a:rPr lang="en-GB" noProof="0"/>
            </a:br>
            <a:r>
              <a:rPr lang="en-GB" noProof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9138" y="5947779"/>
            <a:ext cx="8977312" cy="360000"/>
          </a:xfrm>
        </p:spPr>
        <p:txBody>
          <a:bodyPr anchor="b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Name speaker 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221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-0.03473 L -1.66667E-6 3.33333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+ pattern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96029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Text  border + pattern – </a:t>
            </a:r>
            <a:r>
              <a:rPr lang="en-GB" sz="1600" b="0" cap="none" baseline="0" noProof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 Blue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0417175" y="6344941"/>
            <a:ext cx="719138" cy="1447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Plain text</a:t>
            </a:r>
          </a:p>
          <a:p>
            <a:pPr lvl="4"/>
            <a:r>
              <a:rPr lang="en-GB" noProof="0"/>
              <a:t>Heading #1</a:t>
            </a:r>
          </a:p>
          <a:p>
            <a:pPr lvl="5"/>
            <a:r>
              <a:rPr lang="en-GB" noProof="0"/>
              <a:t>Heading #2</a:t>
            </a:r>
          </a:p>
          <a:p>
            <a:pPr lvl="6"/>
            <a:r>
              <a:rPr lang="en-GB" noProof="0"/>
              <a:t>Numeric bullet</a:t>
            </a:r>
          </a:p>
          <a:p>
            <a:pPr lvl="7"/>
            <a:r>
              <a:rPr lang="en-GB" noProof="0"/>
              <a:t>Alphabetic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your title here</a:t>
            </a:r>
          </a:p>
        </p:txBody>
      </p:sp>
      <p:sp>
        <p:nvSpPr>
          <p:cNvPr id="678" name="Tijdelijke aanduiding voor tekst 677">
            <a:extLst>
              <a:ext uri="{FF2B5EF4-FFF2-40B4-BE49-F238E27FC236}">
                <a16:creationId xmlns:a16="http://schemas.microsoft.com/office/drawing/2014/main" id="{058CD2AD-7A2A-E3D8-7FCE-F2FBFDF51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-1714" y="1090246"/>
            <a:ext cx="687068" cy="898892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680" name="Tijdelijke aanduiding voor tekst 677">
            <a:extLst>
              <a:ext uri="{FF2B5EF4-FFF2-40B4-BE49-F238E27FC236}">
                <a16:creationId xmlns:a16="http://schemas.microsoft.com/office/drawing/2014/main" id="{1CF8285E-A03A-E2A3-A367-1BFC354C89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814" y="1090246"/>
            <a:ext cx="677863" cy="8988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94E793BD-5DF2-EFC8-B24F-CDD222634A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 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F85E176-B7DA-A51E-5697-A2E073B1389C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FA9CFF76-C705-57D3-9F5F-581CA49D1D1B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15416B3B-6DE5-C04B-9855-0E6F2982BD46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48AC9C40-E1F0-864E-3918-27495B39DA18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7BBA8312-8D31-8108-AFA0-CFEA396DCF26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B141B63B-91B3-D54E-2B31-A5C9299D02BF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9FE9C97C-027C-97DD-63CF-3C82D84D50CC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F6E62914-E968-BCBE-6E39-E1493E5D4352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40A62282-B16D-7A25-CCD0-3585AE56C2A9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E6EC59E4-8B18-289A-7051-1CCCF3D4A6F8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50F47524-8428-897C-70A3-A581F6F8E624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1F7F6F66-C60E-2D37-E860-2D7F4116F623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3C0160EF-1614-45C0-6B24-467B5054D853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5E6A9BF0-BF53-125C-A643-D108866D5A0D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C5541B5E-27B5-41F5-E371-B33A461E729E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8709E65F-9F10-3A10-9914-484FC1A53B45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B9556A73-15FB-F1B8-87B6-42DD967B0CE1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AFE59128-A465-11B1-142B-F2DD23102A1C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6D3E45B1-5ACF-92CE-6C93-A96BFEDB67ED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49D44752-E845-32E3-0559-5F9DEA49ADA9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4E2A8A34-387E-1F4F-BD73-DA035CDE08E3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D0863EE9-25FC-28EE-D9D4-134BFAC7B48F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332EA707-5758-7753-4155-F7DCB2BE23C4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9A4400A1-8ED6-A081-BBAB-DA62BD1EAAFF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67FBE963-913C-837C-CADA-64904365B64E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E6CBF4F0-3766-3366-E6AE-5801F29E1FE2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5EFC62BD-AFB6-F63F-D506-505349526FF0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DD4097C9-0217-163B-BBA4-26D08E4EB2D6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B689BB33-FACA-6E99-D7BD-17BF084A0EE8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3D64F475-9FF1-E6D6-2318-8BC35BC1D41C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AF5E0DE6-9FD6-E568-F704-FCFB4590A445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A4D4ADBF-4861-04DF-A512-9061D66920F9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67A8C7DA-CAF0-D4CA-7BB8-AA53F6250706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A50D5686-D45F-E199-42C4-FE95473F24D7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78926AE3-B66D-632B-02CB-5611D6853E1F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6F60CDF8-60FB-397C-7986-0360FA8F34BD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DFC0A644-5842-BBFA-F84D-A1CED52A73FA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776E7CA1-4DB9-93CD-D5B4-A10FF6A97D91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546429E7-8EDB-9788-1EB5-5901B177EC66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7AA3952C-3024-CE00-DFD9-FE367877EF90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472C20C5-B6F5-4897-E5F5-635701F3618D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5A5A52C9-D858-5B51-130C-280576BE9E25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C29AE697-4316-3078-EFE4-CC7D5F8687DA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E4F74ED1-B961-55CE-2818-6211510E9E0F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5B2AED75-2195-9A5E-9012-E28AF8EC5E00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A63ADFF0-58BF-660A-765A-47D99D9460F6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106D04AA-DF5C-D356-8C90-B5DF61409A48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0D5F57D5-0EDA-B146-4667-EA6B0EDA2F2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7617B007-8A51-18F9-E98A-A7E27D9B2D80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09EE1694-E1CA-9E14-D23C-A18C4D68B3AD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335D3936-EB65-57AE-240C-B2C2EE74207A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8B13B8D8-5760-F188-68C4-8892684FF79D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D9728CE4-EA73-4224-30CF-AC96B7DC934F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B2FD0060-AD3B-42EB-AAE8-D9BF96F5021F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BD89962E-8E3E-9FBA-D13A-3EA312EAF937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96EC160D-A8B3-8E21-7E10-37FB1675D90F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8F036344-99F5-8B3F-E2D1-6DDDF891DBD8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2495505E-1335-D2C9-0F9F-15FCADB3AFC7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0FE13C21-FC99-9A11-936F-59CA3154D8C7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860E43DF-253E-EB84-203E-7B1B47345B54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7C806101-5937-8DBC-0BC7-4A971EE0B9D4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FE58F645-A533-4D7C-D054-BC7BC727FAD1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18E704EA-5DB4-2BDA-F432-1A19EF312766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AE5919E2-AB9E-B71E-5B1B-F55F178C9DDB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F8DA41CB-2227-D40B-FF41-D1E284EB8C38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A59D8CC2-3869-43D1-464B-35C5240551DA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40131E8B-DDE6-D304-2EDF-CA89186DB126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77E6E63C-8CF1-82F6-4DA8-E732C901C1D7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57F7E31F-66F4-853E-3B46-9EB48C938220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23E4F241-3FF3-2122-99F0-1E75E63B9292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1B1606D8-8CA4-1196-345B-8DD487F5DC3C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0824E52E-8765-B2DF-F674-9C62B76B90FB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6BF1D0A8-7D9D-F2BC-E0A1-907BD36F0B8D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2DEF2BFB-580D-D6C6-7796-2A06F9ACBF73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30EF39DB-9E95-C717-139D-0C06DFDA5D97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4878329E-F32D-7A74-2B47-F7E9E667D99F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1EC6148E-2EC1-0EC5-61ED-9BA5964647D1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7F698F6C-59DB-ABC4-3A3C-3F64852C1641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837" name="Vrije vorm: vorm 836">
                <a:extLst>
                  <a:ext uri="{FF2B5EF4-FFF2-40B4-BE49-F238E27FC236}">
                    <a16:creationId xmlns:a16="http://schemas.microsoft.com/office/drawing/2014/main" id="{CC271043-3EBA-1884-85C6-40213A00CCD6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DD1FAE50-BE9A-B8EE-FBE3-2B37B56F3068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4287026D-DAC1-0523-6FAD-234EE8D10A32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1538DC2C-28EA-E1AE-FB45-0AB119E3ED40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4CC5B9D-BBF1-218B-5171-BD0C4274DD11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DE018E12-7537-1907-AB9D-24625EAD880C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AD41AB54-A1DB-6A3D-9AC0-9A8CC244334F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11BDA505-9A43-0861-9143-E63FC74F484A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4B31566B-A46E-A64C-D6E2-6A8FAC4E2852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1ACCAE4E-84D0-237F-099D-48F6C2B9C081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8663BD82-9590-0018-41B6-10AA132A7015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71042AC8-52D3-30E9-7D64-FDFA90B5620A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8B397C69-3DBA-47CF-FE76-859B041AB262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04C95BE9-812C-5B16-FDB7-BF9E91710465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9CA64340-7175-1534-0B55-DDE3D3DCC300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FE9C6995-9340-6C29-3C76-C6AE69BB0EB8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5ECD4FEF-BDF9-3B46-CD0A-AF6F8913EEAD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31274FDC-974F-0396-3FB2-0DC8A8EBF66C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F19DA907-618F-59B4-B39F-F864D03191B1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FD3D7C89-2D25-1D11-9D80-8DC18AFEC3E6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D9A2A850-5B4E-C795-81AB-0F721F368AF1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40158A24-7076-D9AF-7631-24EDADF98602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4F89682A-B50E-74E5-EE3B-3E859F706486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4BE3D0BB-44AC-22DB-C823-746491290D3F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0E4698CD-DE15-7DF6-3793-F6DDBEE9B270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FC4A9502-7E3F-24EF-3755-65A28BF7C96A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38E818C0-646A-9BDD-1FD2-191829375407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2AF3A7B6-3BEC-9564-23B6-F26B98D50BE1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21B58E6B-ABEE-5F89-8378-1BBB7ED5592A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E80F5F01-7615-6AA8-071B-88AE6C66412D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FC2F6BEF-6402-BEE8-4856-15E6572634F5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929F5FE0-C7DB-6EDB-BB0E-AD405855FAC2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D009012C-34E6-2E31-6013-D734899A35F2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F5B9EDB5-5FF9-4145-9F92-64025FDD3127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B0C5E933-3F6A-9AB6-8636-022E2D7690A3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5FE56E76-E3CA-D8FE-34CA-27426D38C1B0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4BFCCAF1-7979-5540-E7AF-3B27D69C1284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6A7C575F-B4FA-E3C7-D609-89DD5771DFF8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48144AB9-A071-B98C-03E7-70B3B8ADE2D3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2243F66D-AB6C-FEAE-30D6-F0D12DEDA45B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1091CE69-68EB-653A-AC6E-6DBA11BCA117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26A3E36E-4884-F99C-FB28-EBBCB8E0A96A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409CB24E-038F-523D-9AD5-3B3DCAF5D3A2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C5147837-A405-C856-C282-ACF41D8D842A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C8DECFD4-9063-6610-25D2-1A100A99F005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D7FD2AEA-FA1E-3ADA-BF64-EA254C8DE45A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D47534C6-A9E2-7948-9618-4E6D1DDC1F1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2A8E7706-A3B6-9118-E126-C6D6D4C42A4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044AE7B3-D74E-6927-D122-C9AB1A1DE178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2CCAB742-76F0-1377-9E7B-8E92477BCF8A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13130FF8-692F-5FBD-8BA0-F16A0FBEFCB9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BA9E2D62-C5F4-0192-B2B8-EB855E958A0F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4FB6393E-68AE-32E8-8F6A-B238B35C86CA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A55F671A-C0AD-F9CC-E5FF-B77D22BCCA58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4BBE8061-25E7-A484-E62F-0123FBAE61BB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BB9580E2-8D70-B072-FD53-9C5D7ACBC1C7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068338B5-B33A-6F04-B26D-4C0D8D3BC31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D01335A5-9DAF-73F5-AD3E-B685F5FD3AFF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5C29A298-3008-5707-649E-E0D59627D718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C20A168C-2F92-A503-1C71-29BA56C31D26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86B2103C-D098-17C3-6D26-0BF3C3D50F38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41CDF911-2463-7B94-39AD-3F2B3215B40F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83686D9E-1075-BB40-2D2C-E82937E56A1D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9C738CD7-22FA-46CA-6AA3-DFBB0D46447E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399FAAFA-6E18-AA6B-45A2-3E322D8741A3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882554C0-9423-09D3-5F85-8C473CBE6934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4EE9E5E2-EA33-51CA-7C92-9EFD45E2C222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D622AA85-9CF9-7A38-7B79-E7E11BDA1D09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AE36E69C-A70B-F62C-162F-2D9D03E630F2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318A11DB-576E-2CE5-109A-FA5421F7D3A3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F8F5F5AE-2230-53C4-01FA-728892C12807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D2695760-351D-9F8D-E998-F68EA1996426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9C67B1EB-5B63-B09B-84D6-DB8CEE44CC7E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02AC6AA3-0ABC-6403-863E-871DB29DD84D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3164B455-FF9B-CE7C-B5D9-6E845C59B651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3328052C-6843-C2AE-3B5F-0FB300C9C080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CCD6C5E4-97F6-2AD0-955B-84BD762CC05A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F1375221-3D9F-E970-0AFF-D26B581DA1E5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7EDB4F47-813E-EB2D-57E8-319369584997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066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+ pattern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66419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Text  border + pattern - Cream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0417175" y="6344941"/>
            <a:ext cx="719138" cy="14475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Plain text</a:t>
            </a:r>
          </a:p>
          <a:p>
            <a:pPr lvl="4"/>
            <a:r>
              <a:rPr lang="en-GB" noProof="0"/>
              <a:t>Heading #1</a:t>
            </a:r>
          </a:p>
          <a:p>
            <a:pPr lvl="5"/>
            <a:r>
              <a:rPr lang="en-GB" noProof="0"/>
              <a:t>Heading #2</a:t>
            </a:r>
          </a:p>
          <a:p>
            <a:pPr lvl="6"/>
            <a:r>
              <a:rPr lang="en-GB" noProof="0"/>
              <a:t>Numeric bullet</a:t>
            </a:r>
          </a:p>
          <a:p>
            <a:pPr lvl="7"/>
            <a:r>
              <a:rPr lang="en-GB" noProof="0"/>
              <a:t>Alphabetic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your title here</a:t>
            </a:r>
          </a:p>
        </p:txBody>
      </p:sp>
      <p:sp>
        <p:nvSpPr>
          <p:cNvPr id="679" name="Tijdelijke aanduiding voor tekst 611">
            <a:extLst>
              <a:ext uri="{FF2B5EF4-FFF2-40B4-BE49-F238E27FC236}">
                <a16:creationId xmlns:a16="http://schemas.microsoft.com/office/drawing/2014/main" id="{A1A90689-00CF-0CC4-D4DD-2483C08FC6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678" name="Tijdelijke aanduiding voor tekst 677">
            <a:extLst>
              <a:ext uri="{FF2B5EF4-FFF2-40B4-BE49-F238E27FC236}">
                <a16:creationId xmlns:a16="http://schemas.microsoft.com/office/drawing/2014/main" id="{058CD2AD-7A2A-E3D8-7FCE-F2FBFDF51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-1714" y="1090246"/>
            <a:ext cx="687068" cy="89889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680" name="Tijdelijke aanduiding voor tekst 677">
            <a:extLst>
              <a:ext uri="{FF2B5EF4-FFF2-40B4-BE49-F238E27FC236}">
                <a16:creationId xmlns:a16="http://schemas.microsoft.com/office/drawing/2014/main" id="{1CF8285E-A03A-E2A3-A367-1BFC354C89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814" y="1090246"/>
            <a:ext cx="677863" cy="8988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F984CE41-300A-3545-A3D0-F70EC4480274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C2DC41FB-1957-BADD-A919-BDA005E84EDC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584181B6-E70C-72C7-E115-B1DE5279BF53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9711C4EB-678B-47BD-47FD-2C46D241F250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23BC8726-21D6-838C-4728-8EE2E13A6183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E0DE1C75-B5B9-3BD5-823E-0AC0F4629870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0396200A-BAFD-05EB-56D3-DFFE768ADB61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C77C4F32-2BE5-642C-EF71-DF8A5C88BF39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BA9BC5A6-794B-CDCA-262B-03C5A96C7697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4AF8CA04-CAD4-328B-7B20-7B778EC3AFC0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93A936E7-A944-0FB8-6298-00AF8D0D9FF0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ECC3447B-E553-40EE-D05B-044C0E221E67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78D3C815-D879-9753-0EBE-BA405DA2DC1B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3291A53D-4821-1AD1-F5E6-4A21E6812FDB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F2BB410D-1966-75B4-F40D-627F6F25C020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7CC7CD9A-A57F-5B3A-C31F-B1E7C309C66C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03D99522-1AFF-25DE-26B1-DF5FAC071032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697B5F33-0E11-62A1-5D4F-48F804BE0EE8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F7DEE5A1-C7D0-F161-4A37-435E8742F0D2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D1D3BA2D-5966-D23A-4F1D-77CFFA851E17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C555CEB4-250A-CDD3-EA7E-06388F5B66B5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628D0E73-C327-846C-536D-CD0BE7F532CB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9C907E8D-33E8-105D-2F52-59D9107BF96E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F9EF1905-4E9A-6496-14F7-6F7A797A224D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430CFB9E-B8DF-C60B-6E3A-85ED5B46BF46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66576261-EA42-19A0-D5A2-0476AB77C2B4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D34D38B9-A7EE-9445-6691-54AC4E7C80E2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3598AC2B-6475-144B-D517-30DF7253DA4A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6BDF5A38-9AF7-5A0C-AB47-6746CA81F8B8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2E172DC3-1F9F-A459-8668-BB36254C2FBE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760C52AC-C762-C14C-E98F-AB2380F29A94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206916D5-7E8F-3145-4D87-57A4497D1F91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D9058C23-1D78-840B-C30E-EABE87227A01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5B91A05B-8986-5D33-0EB0-D745414F86E8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E6F400E7-5A44-C2FB-5B25-5B4BE0183AAE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43BB79CA-EFDA-27B6-D603-0355EE5B209F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E5330BCB-DCB2-9E41-E0F0-4443F73BEEBB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2D3FEAC9-D45F-CFEF-5E83-0D359C141E1D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4F192512-64D1-0F2E-B34F-026835FC01BA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D10B5BAA-C7F5-7CE9-FDC1-DB8DAE9F84C2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DCB40A7E-3D78-B2B9-A59E-EF01709E6682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5F161B8F-0077-6324-7C4A-D43BA1E2C6E8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368D9EF0-2ED5-DC5E-ECB9-D7F68FDACE19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D0C72907-80A8-F0E6-A7C7-75531C24A180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94F12772-CB0B-0603-30DC-AD894175992A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67FBE737-156A-19CB-00E5-F26FCCC10949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302CA67A-5C97-886B-491B-FAB92E5183A2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DE0B370C-4950-BAC1-8C1F-E39859E9DE74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389C28BC-E457-F99D-0017-4570F0EDFF86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3692BEC9-DB66-6D0C-C22F-CA3CD44340E4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620DEDA8-362A-0874-9C2B-79BB8BD594F7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DA053C10-109C-CF87-B2E3-8086662CF98D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19BA7A85-B160-8812-378B-6339680C5CE3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CBF44DD7-05EC-5C5E-713F-E96DA5525AF4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DFA8EF35-C5DE-E268-89D8-F39DAB366D59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7250C9F2-DF12-C16F-24FD-4C119D7A75B6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E89D82F9-7E20-6235-774C-972828E1DCA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202B643D-FCF0-5068-AC22-F1089F998AD8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2F9C1455-7D29-C71C-FA10-383D7BC195DE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26D6911E-3D2B-F2C0-7B24-E9D7F65D636B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E47C8FF8-2722-BF4D-EA4E-1DC9106EB0CD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3C6A9913-9D3D-48B9-E395-4D29EFAD48EE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B685F0B2-AD04-7892-2CB2-4195D9873FA8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332F1395-F487-C1AF-F8E7-58387A9F0746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78BEC64C-42FF-08EB-CE87-9F02E6842ADE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E8DE511A-5C10-FEA8-5F33-0318CAA21575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75B2CB35-6006-1E68-CC34-99A15A0A93A8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56798C14-F175-C4EB-5DEC-C41FD9182D34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0F438C0C-1C8E-CFF4-58A7-96B98F36E5E8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606AB01C-431A-6EFA-FC26-0E2AC2A4AFFB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165490A9-F595-3133-6520-77DE1D09A08C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FCA40F19-76B8-DB15-0461-A3EEA22BCD87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F4110805-E70F-870F-0787-7AADF7354A16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8A390E3D-75F8-3E38-E520-99D980DE35DA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3C69021C-C1F1-10A6-F16D-FE2300AD9469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FDE6F7B6-68A3-E8B2-B8AA-E1725F194AFB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51C2E923-CB2C-C23B-1804-11B0DD9C69EC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62554957-8E20-EF49-6B51-004025942F3F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0339F405-2628-7BA4-EB1D-362F8677E46E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1D4F24E3-3FEF-051A-F3CE-2E392602C109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9" name="Vrije vorm: vorm 8">
                <a:extLst>
                  <a:ext uri="{FF2B5EF4-FFF2-40B4-BE49-F238E27FC236}">
                    <a16:creationId xmlns:a16="http://schemas.microsoft.com/office/drawing/2014/main" id="{38B4928D-2843-C275-45D4-FEA6CFF3F7CD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5E3A1C49-1828-5C8D-907E-056ABD496626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A3F16BF6-751B-148A-EA8A-D7F0E3DFC30E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F76816C8-7BD9-B53B-3FAB-B472A9DC8EBA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CF4B35DE-8D5E-44C5-4204-7621E3847092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D4092E3E-FF67-763D-C7AD-195F9458D69D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2054CF66-5A16-4B71-8904-C5EBB48C521F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5E608263-DF32-817E-E40D-412EF9281FFE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E1A2F0C5-31FD-BF7B-7C65-AF71394BD7C5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A734D1BB-46CC-71A6-05D0-C61DD344EE84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EB663B29-35C6-AD3B-A8FB-4F36B3CD8CBA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248FF293-497F-9839-B049-7903FDE6A213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84AE3B7B-13A3-634E-502F-2596EB32E59D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675D9E0E-0AF0-5C7A-776C-D84F3E108598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9881CE20-3B22-FD11-E106-7F2D1C550595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425D8C22-790B-9C9B-F0DC-D44D693A43A7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B7B809B9-58BC-62BA-DAFA-0CF9B5095B93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14747BC1-8BAB-CB2D-164C-DA586E90B3E6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D6F86D39-9A67-DEA2-39E0-29A1D8067833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31AAC824-1953-2B60-1EF8-B5915E29E532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7153BCE6-9F29-1410-7A21-19BD83A77E86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F62EB0CB-8D05-6040-13C4-52734C5FF1F3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789050F2-0BD6-3499-0959-A8828C180A54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FA87C09E-DD85-DCE1-BE7C-723872AC487F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6DF931AE-BC29-9E7B-DDCE-E6BB98926B4F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E34EC517-625B-ABCF-3858-80278EAD0F89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7A2F9200-E8D1-14F8-2913-061EAC2B757C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1E2D30C2-FD1A-B5A3-528D-E75EEB9780EE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521D5679-3744-99B8-C171-70F328C1137A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4134B780-E48F-D88F-2A20-579DB158E55E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00993198-ECBE-0E0B-CDD2-17B2C417D664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8D6EDACE-2787-A7B2-E2E1-1B325432AE86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8CC9D21D-91EC-4375-AFA2-FD7FCEA013CE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25C7B1D7-031E-86CD-7490-B425F9468C07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C2EB15F2-2ED8-9DEC-8520-3656D015A910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E1B31377-AB51-858D-79F8-4BBA6AEB4B4E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E8E766A8-A663-B99D-34D1-021E6B546734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273D91DA-2DED-2BD5-C959-96058A1B1A07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CC61D968-A763-2366-A380-582C85A0C5CA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133855EF-F2BD-5BAB-4953-B1A38C6C5C8F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F5448A21-10E3-B94C-61CE-68D85280BEED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DFEAC2B6-AFD8-13B0-C343-26EB26C79F19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5317E8CB-F0E3-91BB-8269-4BD0748930AA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B325C401-EC3C-BF0A-60C4-7CE9F64F2B28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43C77C44-7B5C-22AC-61B4-476F44E5872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08C09572-DADB-B9CA-42B1-5F41027CE5FB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F2B1FE02-412D-1576-2B52-2774CBEF0294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8E890BFA-3F0C-397B-69EB-3DDA132D86FE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6C2E069B-45E5-DE17-77BE-4FF88DD0AF85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141ADFED-596E-FCBB-24AB-31AD9643B4DE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AD0267A7-698D-6105-C758-9F9370FA98CF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7261F712-F0C0-4720-0379-CCDE53B65200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D77A1A8D-A09C-CD5C-0D12-A3951918E2BE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8D8F67DF-B3F2-8DAB-60DF-B8959B456401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DED3C783-653C-176D-3769-AA96EA7613E5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E946AF2C-E9BB-947A-1FCF-E8711925DFB0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848B8D54-9B4B-B188-7A69-B8A51C8FCC83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90B434F0-26C6-7BB6-D52F-85316BB847CE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092C0CE3-7844-3326-EFAE-2B7456BAB11A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7426868D-50EB-096D-4377-4AC7D91BD3F7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6C97481D-570C-3138-A26C-BED0CE718E1B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AB659FC2-4FDE-FE5D-DA30-B14DB080F339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C8D23C84-5301-A189-2042-93DBC089104C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BA9A34C4-D3DE-5B06-0FA0-A11EB0C564B9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572DDFA7-0FD0-4F19-0673-3328F77DC420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8801ABB0-B88F-8481-A7A6-DBECC3188DEE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DCA9917B-1B35-B692-AC3E-20DF3754A202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04DF386B-DE8C-DDAB-6964-3C2889C215E3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79AD1E36-8481-3CF1-A693-219F01C292B1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E653CE9F-1D33-C740-43D4-5793ECF9426A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7EF22896-8E67-1DFA-FDCD-A27AEC7FFB25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3B0B036A-3936-F960-DBCB-299C65A6B76D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B52162FE-03F2-C0EA-2DFE-CCF5D72861C9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9C0B3474-7E07-88EF-F7BF-141E37F20122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96CDEA1C-F1C5-0984-2E0E-EF2E45E17477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9865E240-2779-8FA6-5E61-DC07720AA6E8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80335916-DB30-51C3-ABA2-48592F35C77C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866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+ pattern - 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5" y="571978"/>
            <a:ext cx="8658274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95484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Text  border + pattern – Dark Blue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0417175" y="6344941"/>
            <a:ext cx="719138" cy="1447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Plain text</a:t>
            </a:r>
          </a:p>
          <a:p>
            <a:pPr lvl="4"/>
            <a:r>
              <a:rPr lang="en-GB" noProof="0"/>
              <a:t>Heading #1</a:t>
            </a:r>
          </a:p>
          <a:p>
            <a:pPr lvl="5"/>
            <a:r>
              <a:rPr lang="en-GB" noProof="0"/>
              <a:t>Heading #2</a:t>
            </a:r>
          </a:p>
          <a:p>
            <a:pPr lvl="6"/>
            <a:r>
              <a:rPr lang="en-GB" noProof="0"/>
              <a:t>Numeric bullet</a:t>
            </a:r>
          </a:p>
          <a:p>
            <a:pPr lvl="7"/>
            <a:r>
              <a:rPr lang="en-GB" noProof="0"/>
              <a:t>Alphabetic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your title here</a:t>
            </a:r>
          </a:p>
        </p:txBody>
      </p:sp>
      <p:sp>
        <p:nvSpPr>
          <p:cNvPr id="678" name="Tijdelijke aanduiding voor tekst 677">
            <a:extLst>
              <a:ext uri="{FF2B5EF4-FFF2-40B4-BE49-F238E27FC236}">
                <a16:creationId xmlns:a16="http://schemas.microsoft.com/office/drawing/2014/main" id="{058CD2AD-7A2A-E3D8-7FCE-F2FBFDF51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-1714" y="1090246"/>
            <a:ext cx="687068" cy="898892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680" name="Tijdelijke aanduiding voor tekst 677">
            <a:extLst>
              <a:ext uri="{FF2B5EF4-FFF2-40B4-BE49-F238E27FC236}">
                <a16:creationId xmlns:a16="http://schemas.microsoft.com/office/drawing/2014/main" id="{1CF8285E-A03A-E2A3-A367-1BFC354C89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814" y="1090246"/>
            <a:ext cx="677863" cy="8988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94E793BD-5DF2-EFC8-B24F-CDD222634A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299" y="6341604"/>
            <a:ext cx="436198" cy="14475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 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E9C9CB3-8C33-655F-6B82-9FDA96836336}"/>
              </a:ext>
            </a:extLst>
          </p:cNvPr>
          <p:cNvGrpSpPr/>
          <p:nvPr userDrawn="1"/>
        </p:nvGrpSpPr>
        <p:grpSpPr>
          <a:xfrm>
            <a:off x="10417175" y="-6571540"/>
            <a:ext cx="7740196" cy="12521489"/>
            <a:chOff x="11143185" y="-312042"/>
            <a:chExt cx="3648109" cy="5901630"/>
          </a:xfrm>
          <a:gradFill>
            <a:gsLst>
              <a:gs pos="100000">
                <a:schemeClr val="bg1">
                  <a:alpha val="0"/>
                </a:schemeClr>
              </a:gs>
              <a:gs pos="75000">
                <a:srgbClr val="FFFFFF">
                  <a:alpha val="88000"/>
                </a:srgbClr>
              </a:gs>
              <a:gs pos="63000">
                <a:schemeClr val="bg1"/>
              </a:gs>
            </a:gsLst>
            <a:lin ang="5400000" scaled="1"/>
          </a:gradFill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F9E5AE36-0E4E-6C91-411C-8908F84BA1CF}"/>
                </a:ext>
              </a:extLst>
            </p:cNvPr>
            <p:cNvGrpSpPr/>
            <p:nvPr/>
          </p:nvGrpSpPr>
          <p:grpSpPr>
            <a:xfrm>
              <a:off x="11143185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600" name="Vrije vorm: vorm 599">
                <a:extLst>
                  <a:ext uri="{FF2B5EF4-FFF2-40B4-BE49-F238E27FC236}">
                    <a16:creationId xmlns:a16="http://schemas.microsoft.com/office/drawing/2014/main" id="{AEE3E090-5521-F7F7-C4C1-2C621B5D2B55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1" name="Vrije vorm: vorm 600">
                <a:extLst>
                  <a:ext uri="{FF2B5EF4-FFF2-40B4-BE49-F238E27FC236}">
                    <a16:creationId xmlns:a16="http://schemas.microsoft.com/office/drawing/2014/main" id="{379ABF36-6992-EC33-4C4A-2F371D1F67AF}"/>
                  </a:ext>
                </a:extLst>
              </p:cNvPr>
              <p:cNvSpPr/>
              <p:nvPr/>
            </p:nvSpPr>
            <p:spPr>
              <a:xfrm>
                <a:off x="13843435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2" name="Vrije vorm: vorm 601">
                <a:extLst>
                  <a:ext uri="{FF2B5EF4-FFF2-40B4-BE49-F238E27FC236}">
                    <a16:creationId xmlns:a16="http://schemas.microsoft.com/office/drawing/2014/main" id="{7B24A138-8042-768E-A924-A49827EAB80B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3" name="Vrije vorm: vorm 602">
                <a:extLst>
                  <a:ext uri="{FF2B5EF4-FFF2-40B4-BE49-F238E27FC236}">
                    <a16:creationId xmlns:a16="http://schemas.microsoft.com/office/drawing/2014/main" id="{E3FE32FC-5360-EF80-4058-F73EE3364BA5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4" name="Vrije vorm: vorm 603">
                <a:extLst>
                  <a:ext uri="{FF2B5EF4-FFF2-40B4-BE49-F238E27FC236}">
                    <a16:creationId xmlns:a16="http://schemas.microsoft.com/office/drawing/2014/main" id="{8447BA73-138B-92D7-4BDF-866824695FAD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5" name="Vrije vorm: vorm 604">
                <a:extLst>
                  <a:ext uri="{FF2B5EF4-FFF2-40B4-BE49-F238E27FC236}">
                    <a16:creationId xmlns:a16="http://schemas.microsoft.com/office/drawing/2014/main" id="{D71D0F49-7228-BD54-ACDD-4FCBDD147FEF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6" name="Vrije vorm: vorm 605">
                <a:extLst>
                  <a:ext uri="{FF2B5EF4-FFF2-40B4-BE49-F238E27FC236}">
                    <a16:creationId xmlns:a16="http://schemas.microsoft.com/office/drawing/2014/main" id="{26D492DA-E3C7-02EF-9591-AE91A76BF2AA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7" name="Vrije vorm: vorm 606">
                <a:extLst>
                  <a:ext uri="{FF2B5EF4-FFF2-40B4-BE49-F238E27FC236}">
                    <a16:creationId xmlns:a16="http://schemas.microsoft.com/office/drawing/2014/main" id="{A71F3751-60CF-3CE5-DD70-2A7551F09EF7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8" name="Vrije vorm: vorm 607">
                <a:extLst>
                  <a:ext uri="{FF2B5EF4-FFF2-40B4-BE49-F238E27FC236}">
                    <a16:creationId xmlns:a16="http://schemas.microsoft.com/office/drawing/2014/main" id="{076023E4-0A0E-C781-F1CB-DEC019F90B3B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9" name="Vrije vorm: vorm 608">
                <a:extLst>
                  <a:ext uri="{FF2B5EF4-FFF2-40B4-BE49-F238E27FC236}">
                    <a16:creationId xmlns:a16="http://schemas.microsoft.com/office/drawing/2014/main" id="{AC039BC3-439F-2E6C-65C1-9963730674C7}"/>
                  </a:ext>
                </a:extLst>
              </p:cNvPr>
              <p:cNvSpPr/>
              <p:nvPr/>
            </p:nvSpPr>
            <p:spPr>
              <a:xfrm>
                <a:off x="13843435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0" name="Vrije vorm: vorm 609">
                <a:extLst>
                  <a:ext uri="{FF2B5EF4-FFF2-40B4-BE49-F238E27FC236}">
                    <a16:creationId xmlns:a16="http://schemas.microsoft.com/office/drawing/2014/main" id="{CCC1AC20-48D7-62DB-09BC-C316CF8CAB18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1" name="Vrije vorm: vorm 610">
                <a:extLst>
                  <a:ext uri="{FF2B5EF4-FFF2-40B4-BE49-F238E27FC236}">
                    <a16:creationId xmlns:a16="http://schemas.microsoft.com/office/drawing/2014/main" id="{7528433D-FE57-3C0C-DB33-97D4BCDD7E17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3" name="Vrije vorm: vorm 612">
                <a:extLst>
                  <a:ext uri="{FF2B5EF4-FFF2-40B4-BE49-F238E27FC236}">
                    <a16:creationId xmlns:a16="http://schemas.microsoft.com/office/drawing/2014/main" id="{8161AAC9-9FBA-BBEA-8ADE-3D00A96D1F93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4" name="Vrije vorm: vorm 613">
                <a:extLst>
                  <a:ext uri="{FF2B5EF4-FFF2-40B4-BE49-F238E27FC236}">
                    <a16:creationId xmlns:a16="http://schemas.microsoft.com/office/drawing/2014/main" id="{07CB5BF0-9A71-729B-3A3B-AEA4F8DB8C0F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5" name="Vrije vorm: vorm 614">
                <a:extLst>
                  <a:ext uri="{FF2B5EF4-FFF2-40B4-BE49-F238E27FC236}">
                    <a16:creationId xmlns:a16="http://schemas.microsoft.com/office/drawing/2014/main" id="{3582C408-778E-61C0-F6E8-67DD0E2ED62D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6" name="Vrije vorm: vorm 615">
                <a:extLst>
                  <a:ext uri="{FF2B5EF4-FFF2-40B4-BE49-F238E27FC236}">
                    <a16:creationId xmlns:a16="http://schemas.microsoft.com/office/drawing/2014/main" id="{929B2B3F-C3C6-4557-0335-4340F75336DD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7" name="Vrije vorm: vorm 616">
                <a:extLst>
                  <a:ext uri="{FF2B5EF4-FFF2-40B4-BE49-F238E27FC236}">
                    <a16:creationId xmlns:a16="http://schemas.microsoft.com/office/drawing/2014/main" id="{C492A32E-4BCA-20F0-EB0A-64DF94C87E04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8" name="Vrije vorm: vorm 617">
                <a:extLst>
                  <a:ext uri="{FF2B5EF4-FFF2-40B4-BE49-F238E27FC236}">
                    <a16:creationId xmlns:a16="http://schemas.microsoft.com/office/drawing/2014/main" id="{4E076E23-3BA5-6189-A918-A09B186A754C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9" name="Vrije vorm: vorm 618">
                <a:extLst>
                  <a:ext uri="{FF2B5EF4-FFF2-40B4-BE49-F238E27FC236}">
                    <a16:creationId xmlns:a16="http://schemas.microsoft.com/office/drawing/2014/main" id="{505E0DBE-2153-C8F8-6B95-F200FC5A024C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0" name="Vrije vorm: vorm 619">
                <a:extLst>
                  <a:ext uri="{FF2B5EF4-FFF2-40B4-BE49-F238E27FC236}">
                    <a16:creationId xmlns:a16="http://schemas.microsoft.com/office/drawing/2014/main" id="{F109B584-8F7B-8936-C432-CB2E5441FCDA}"/>
                  </a:ext>
                </a:extLst>
              </p:cNvPr>
              <p:cNvSpPr/>
              <p:nvPr/>
            </p:nvSpPr>
            <p:spPr>
              <a:xfrm>
                <a:off x="14877818" y="320136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1" name="Vrije vorm: vorm 620">
                <a:extLst>
                  <a:ext uri="{FF2B5EF4-FFF2-40B4-BE49-F238E27FC236}">
                    <a16:creationId xmlns:a16="http://schemas.microsoft.com/office/drawing/2014/main" id="{3F171753-8144-40D0-A476-97C329B6FDA1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2" name="Vrije vorm: vorm 621">
                <a:extLst>
                  <a:ext uri="{FF2B5EF4-FFF2-40B4-BE49-F238E27FC236}">
                    <a16:creationId xmlns:a16="http://schemas.microsoft.com/office/drawing/2014/main" id="{874B328E-CD69-773D-5FF8-E9D9E515BFE4}"/>
                  </a:ext>
                </a:extLst>
              </p:cNvPr>
              <p:cNvSpPr/>
              <p:nvPr/>
            </p:nvSpPr>
            <p:spPr>
              <a:xfrm>
                <a:off x="13843435" y="226728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3" name="Vrije vorm: vorm 622">
                <a:extLst>
                  <a:ext uri="{FF2B5EF4-FFF2-40B4-BE49-F238E27FC236}">
                    <a16:creationId xmlns:a16="http://schemas.microsoft.com/office/drawing/2014/main" id="{D027194F-2C3F-7417-76E6-A6C5755E6091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4" name="Vrije vorm: vorm 623">
                <a:extLst>
                  <a:ext uri="{FF2B5EF4-FFF2-40B4-BE49-F238E27FC236}">
                    <a16:creationId xmlns:a16="http://schemas.microsoft.com/office/drawing/2014/main" id="{A8E434AB-86AF-AF26-8317-2054A405EE5E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5" name="Vrije vorm: vorm 624">
                <a:extLst>
                  <a:ext uri="{FF2B5EF4-FFF2-40B4-BE49-F238E27FC236}">
                    <a16:creationId xmlns:a16="http://schemas.microsoft.com/office/drawing/2014/main" id="{AC573710-07FA-F881-0E31-867C7981D555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6" name="Vrije vorm: vorm 625">
                <a:extLst>
                  <a:ext uri="{FF2B5EF4-FFF2-40B4-BE49-F238E27FC236}">
                    <a16:creationId xmlns:a16="http://schemas.microsoft.com/office/drawing/2014/main" id="{1747F6AA-CA22-EDB8-D58D-0E1C1F1A3BB8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7" name="Vrije vorm: vorm 626">
                <a:extLst>
                  <a:ext uri="{FF2B5EF4-FFF2-40B4-BE49-F238E27FC236}">
                    <a16:creationId xmlns:a16="http://schemas.microsoft.com/office/drawing/2014/main" id="{30A96829-6889-8B2A-6EFE-9B4DB516B7DC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8" name="Vrije vorm: vorm 627">
                <a:extLst>
                  <a:ext uri="{FF2B5EF4-FFF2-40B4-BE49-F238E27FC236}">
                    <a16:creationId xmlns:a16="http://schemas.microsoft.com/office/drawing/2014/main" id="{0D35C1B9-8441-5C1E-29A4-479E749FA804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9" name="Vrije vorm: vorm 628">
                <a:extLst>
                  <a:ext uri="{FF2B5EF4-FFF2-40B4-BE49-F238E27FC236}">
                    <a16:creationId xmlns:a16="http://schemas.microsoft.com/office/drawing/2014/main" id="{07B20B50-6352-BCEC-5F77-B00A0D6A5354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0" name="Vrije vorm: vorm 629">
                <a:extLst>
                  <a:ext uri="{FF2B5EF4-FFF2-40B4-BE49-F238E27FC236}">
                    <a16:creationId xmlns:a16="http://schemas.microsoft.com/office/drawing/2014/main" id="{40BED599-8EDE-A611-37C4-9F85546849CB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1" name="Vrije vorm: vorm 630">
                <a:extLst>
                  <a:ext uri="{FF2B5EF4-FFF2-40B4-BE49-F238E27FC236}">
                    <a16:creationId xmlns:a16="http://schemas.microsoft.com/office/drawing/2014/main" id="{9CDD62FF-42E5-67BD-B6DD-2C07EC161DD3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2" name="Vrije vorm: vorm 631">
                <a:extLst>
                  <a:ext uri="{FF2B5EF4-FFF2-40B4-BE49-F238E27FC236}">
                    <a16:creationId xmlns:a16="http://schemas.microsoft.com/office/drawing/2014/main" id="{D71486CC-8E13-47F1-8C55-5DA51E2BA493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3" name="Vrije vorm: vorm 632">
                <a:extLst>
                  <a:ext uri="{FF2B5EF4-FFF2-40B4-BE49-F238E27FC236}">
                    <a16:creationId xmlns:a16="http://schemas.microsoft.com/office/drawing/2014/main" id="{41183466-6242-3E4E-F0DD-AB4F5AA2998B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4" name="Vrije vorm: vorm 633">
                <a:extLst>
                  <a:ext uri="{FF2B5EF4-FFF2-40B4-BE49-F238E27FC236}">
                    <a16:creationId xmlns:a16="http://schemas.microsoft.com/office/drawing/2014/main" id="{FC6903BA-7088-5411-A972-9D17B4D6F938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5" name="Vrije vorm: vorm 634">
                <a:extLst>
                  <a:ext uri="{FF2B5EF4-FFF2-40B4-BE49-F238E27FC236}">
                    <a16:creationId xmlns:a16="http://schemas.microsoft.com/office/drawing/2014/main" id="{61C6F94C-0EF6-97CC-678F-A2F762CB8932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6" name="Vrije vorm: vorm 635">
                <a:extLst>
                  <a:ext uri="{FF2B5EF4-FFF2-40B4-BE49-F238E27FC236}">
                    <a16:creationId xmlns:a16="http://schemas.microsoft.com/office/drawing/2014/main" id="{6354F407-86F0-DCF5-1E10-BC5226D7825B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7" name="Vrije vorm: vorm 636">
                <a:extLst>
                  <a:ext uri="{FF2B5EF4-FFF2-40B4-BE49-F238E27FC236}">
                    <a16:creationId xmlns:a16="http://schemas.microsoft.com/office/drawing/2014/main" id="{6F1DDCA3-5840-E2DC-6A25-8120DF0A9CA7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8" name="Vrije vorm: vorm 637">
                <a:extLst>
                  <a:ext uri="{FF2B5EF4-FFF2-40B4-BE49-F238E27FC236}">
                    <a16:creationId xmlns:a16="http://schemas.microsoft.com/office/drawing/2014/main" id="{50E9984D-138B-8F77-BFB1-B821AF615C21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9" name="Vrije vorm: vorm 638">
                <a:extLst>
                  <a:ext uri="{FF2B5EF4-FFF2-40B4-BE49-F238E27FC236}">
                    <a16:creationId xmlns:a16="http://schemas.microsoft.com/office/drawing/2014/main" id="{8F4512C9-6019-D93F-E39A-3CD088848E64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0" name="Vrije vorm: vorm 639">
                <a:extLst>
                  <a:ext uri="{FF2B5EF4-FFF2-40B4-BE49-F238E27FC236}">
                    <a16:creationId xmlns:a16="http://schemas.microsoft.com/office/drawing/2014/main" id="{0F977415-9759-7215-28DD-2B14A62DC0CE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1" name="Vrije vorm: vorm 640">
                <a:extLst>
                  <a:ext uri="{FF2B5EF4-FFF2-40B4-BE49-F238E27FC236}">
                    <a16:creationId xmlns:a16="http://schemas.microsoft.com/office/drawing/2014/main" id="{EB528979-E6E1-31E4-ED59-EE0AF0772E64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2" name="Vrije vorm: vorm 641">
                <a:extLst>
                  <a:ext uri="{FF2B5EF4-FFF2-40B4-BE49-F238E27FC236}">
                    <a16:creationId xmlns:a16="http://schemas.microsoft.com/office/drawing/2014/main" id="{1526FFBA-8B68-C6BD-D7EF-E513ABEB5A80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3" name="Vrije vorm: vorm 642">
                <a:extLst>
                  <a:ext uri="{FF2B5EF4-FFF2-40B4-BE49-F238E27FC236}">
                    <a16:creationId xmlns:a16="http://schemas.microsoft.com/office/drawing/2014/main" id="{7F44C458-307E-C392-29EC-C9E51BF167C4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4" name="Vrije vorm: vorm 643">
                <a:extLst>
                  <a:ext uri="{FF2B5EF4-FFF2-40B4-BE49-F238E27FC236}">
                    <a16:creationId xmlns:a16="http://schemas.microsoft.com/office/drawing/2014/main" id="{F741B4F2-F187-3FB4-0E8C-66DC3CBA2BFD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5" name="Vrije vorm: vorm 644">
                <a:extLst>
                  <a:ext uri="{FF2B5EF4-FFF2-40B4-BE49-F238E27FC236}">
                    <a16:creationId xmlns:a16="http://schemas.microsoft.com/office/drawing/2014/main" id="{7E69E08C-7A13-0599-9FBF-614D67EBFE80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6" name="Vrije vorm: vorm 645">
                <a:extLst>
                  <a:ext uri="{FF2B5EF4-FFF2-40B4-BE49-F238E27FC236}">
                    <a16:creationId xmlns:a16="http://schemas.microsoft.com/office/drawing/2014/main" id="{C232FAEA-F800-1C2F-F9FA-E3EE2B0A4D0C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7" name="Vrije vorm: vorm 646">
                <a:extLst>
                  <a:ext uri="{FF2B5EF4-FFF2-40B4-BE49-F238E27FC236}">
                    <a16:creationId xmlns:a16="http://schemas.microsoft.com/office/drawing/2014/main" id="{C7AA86DF-4133-71EF-DDA9-07AE38F44897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8" name="Vrije vorm: vorm 647">
                <a:extLst>
                  <a:ext uri="{FF2B5EF4-FFF2-40B4-BE49-F238E27FC236}">
                    <a16:creationId xmlns:a16="http://schemas.microsoft.com/office/drawing/2014/main" id="{516E61E7-921F-94FD-D90A-ADCDFFA4133F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9" name="Vrije vorm: vorm 648">
                <a:extLst>
                  <a:ext uri="{FF2B5EF4-FFF2-40B4-BE49-F238E27FC236}">
                    <a16:creationId xmlns:a16="http://schemas.microsoft.com/office/drawing/2014/main" id="{4D1D5EF4-0AAE-AEB0-62C8-B4DA0048C1E9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0" name="Vrije vorm: vorm 649">
                <a:extLst>
                  <a:ext uri="{FF2B5EF4-FFF2-40B4-BE49-F238E27FC236}">
                    <a16:creationId xmlns:a16="http://schemas.microsoft.com/office/drawing/2014/main" id="{91F1E9BB-F1D3-7B8C-0F87-F2EE417FBF73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1" name="Vrije vorm: vorm 650">
                <a:extLst>
                  <a:ext uri="{FF2B5EF4-FFF2-40B4-BE49-F238E27FC236}">
                    <a16:creationId xmlns:a16="http://schemas.microsoft.com/office/drawing/2014/main" id="{18659238-5486-43C0-6DAE-7A5C472A4921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2" name="Vrije vorm: vorm 651">
                <a:extLst>
                  <a:ext uri="{FF2B5EF4-FFF2-40B4-BE49-F238E27FC236}">
                    <a16:creationId xmlns:a16="http://schemas.microsoft.com/office/drawing/2014/main" id="{8208CB21-4FA9-EC99-6FC8-C3247C1B3D59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3" name="Vrije vorm: vorm 652">
                <a:extLst>
                  <a:ext uri="{FF2B5EF4-FFF2-40B4-BE49-F238E27FC236}">
                    <a16:creationId xmlns:a16="http://schemas.microsoft.com/office/drawing/2014/main" id="{5B43D2B6-B9E6-0EEF-7FD7-1CA465C10B36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4" name="Vrije vorm: vorm 653">
                <a:extLst>
                  <a:ext uri="{FF2B5EF4-FFF2-40B4-BE49-F238E27FC236}">
                    <a16:creationId xmlns:a16="http://schemas.microsoft.com/office/drawing/2014/main" id="{274D4648-1E6C-E8C1-1D60-826DC1832F00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5" name="Vrije vorm: vorm 654">
                <a:extLst>
                  <a:ext uri="{FF2B5EF4-FFF2-40B4-BE49-F238E27FC236}">
                    <a16:creationId xmlns:a16="http://schemas.microsoft.com/office/drawing/2014/main" id="{E51B284F-A8BD-EA62-4081-30500328AAC1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6" name="Vrije vorm: vorm 655">
                <a:extLst>
                  <a:ext uri="{FF2B5EF4-FFF2-40B4-BE49-F238E27FC236}">
                    <a16:creationId xmlns:a16="http://schemas.microsoft.com/office/drawing/2014/main" id="{5ADADEE8-FC54-63FD-A4B7-BE5A7E4887AC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7" name="Vrije vorm: vorm 656">
                <a:extLst>
                  <a:ext uri="{FF2B5EF4-FFF2-40B4-BE49-F238E27FC236}">
                    <a16:creationId xmlns:a16="http://schemas.microsoft.com/office/drawing/2014/main" id="{4CEDE1B8-645D-9673-524B-18035DBD5F07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8" name="Vrije vorm: vorm 657">
                <a:extLst>
                  <a:ext uri="{FF2B5EF4-FFF2-40B4-BE49-F238E27FC236}">
                    <a16:creationId xmlns:a16="http://schemas.microsoft.com/office/drawing/2014/main" id="{DF490743-1E5E-FCBA-0246-8841BCB68DB4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9" name="Vrije vorm: vorm 658">
                <a:extLst>
                  <a:ext uri="{FF2B5EF4-FFF2-40B4-BE49-F238E27FC236}">
                    <a16:creationId xmlns:a16="http://schemas.microsoft.com/office/drawing/2014/main" id="{62F7159F-198B-A90A-F5FB-4161D33074C9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0" name="Vrije vorm: vorm 659">
                <a:extLst>
                  <a:ext uri="{FF2B5EF4-FFF2-40B4-BE49-F238E27FC236}">
                    <a16:creationId xmlns:a16="http://schemas.microsoft.com/office/drawing/2014/main" id="{12D0892A-1C98-A146-8EDB-8E0BA9880695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1" name="Vrije vorm: vorm 660">
                <a:extLst>
                  <a:ext uri="{FF2B5EF4-FFF2-40B4-BE49-F238E27FC236}">
                    <a16:creationId xmlns:a16="http://schemas.microsoft.com/office/drawing/2014/main" id="{33A0F9BC-EB3D-4C4D-39FF-692C2FAB67FC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2" name="Vrije vorm: vorm 661">
                <a:extLst>
                  <a:ext uri="{FF2B5EF4-FFF2-40B4-BE49-F238E27FC236}">
                    <a16:creationId xmlns:a16="http://schemas.microsoft.com/office/drawing/2014/main" id="{FA48EE92-3AFD-6CEF-1950-F5EAF9EE5BC6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3" name="Vrije vorm: vorm 662">
                <a:extLst>
                  <a:ext uri="{FF2B5EF4-FFF2-40B4-BE49-F238E27FC236}">
                    <a16:creationId xmlns:a16="http://schemas.microsoft.com/office/drawing/2014/main" id="{CA8B5AEC-83EA-E7DC-5F62-3A8B3395D7BF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4" name="Vrije vorm: vorm 663">
                <a:extLst>
                  <a:ext uri="{FF2B5EF4-FFF2-40B4-BE49-F238E27FC236}">
                    <a16:creationId xmlns:a16="http://schemas.microsoft.com/office/drawing/2014/main" id="{CD7D0836-842E-F3C5-68AA-D476DA91754F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5" name="Vrije vorm: vorm 664">
                <a:extLst>
                  <a:ext uri="{FF2B5EF4-FFF2-40B4-BE49-F238E27FC236}">
                    <a16:creationId xmlns:a16="http://schemas.microsoft.com/office/drawing/2014/main" id="{448F0B30-1BDD-F599-2D3C-7C4781A2DA9B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6" name="Vrije vorm: vorm 665">
                <a:extLst>
                  <a:ext uri="{FF2B5EF4-FFF2-40B4-BE49-F238E27FC236}">
                    <a16:creationId xmlns:a16="http://schemas.microsoft.com/office/drawing/2014/main" id="{D486B262-B649-9A1C-C10E-9F95576F8719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7" name="Vrije vorm: vorm 666">
                <a:extLst>
                  <a:ext uri="{FF2B5EF4-FFF2-40B4-BE49-F238E27FC236}">
                    <a16:creationId xmlns:a16="http://schemas.microsoft.com/office/drawing/2014/main" id="{97DE8EAC-6592-D477-CC29-30348E58C5DB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8" name="Vrije vorm: vorm 667">
                <a:extLst>
                  <a:ext uri="{FF2B5EF4-FFF2-40B4-BE49-F238E27FC236}">
                    <a16:creationId xmlns:a16="http://schemas.microsoft.com/office/drawing/2014/main" id="{193F597F-34CB-3BF9-640C-D077597BC520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9" name="Vrije vorm: vorm 668">
                <a:extLst>
                  <a:ext uri="{FF2B5EF4-FFF2-40B4-BE49-F238E27FC236}">
                    <a16:creationId xmlns:a16="http://schemas.microsoft.com/office/drawing/2014/main" id="{FC16F0D1-71DF-7823-522D-486A07075398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0" name="Vrije vorm: vorm 669">
                <a:extLst>
                  <a:ext uri="{FF2B5EF4-FFF2-40B4-BE49-F238E27FC236}">
                    <a16:creationId xmlns:a16="http://schemas.microsoft.com/office/drawing/2014/main" id="{5F26FB36-BA34-34AE-D440-6D77D354B194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1" name="Vrije vorm: vorm 670">
                <a:extLst>
                  <a:ext uri="{FF2B5EF4-FFF2-40B4-BE49-F238E27FC236}">
                    <a16:creationId xmlns:a16="http://schemas.microsoft.com/office/drawing/2014/main" id="{EE9E6CD4-22AA-F65D-226D-3DF0143C1A71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2" name="Vrije vorm: vorm 671">
                <a:extLst>
                  <a:ext uri="{FF2B5EF4-FFF2-40B4-BE49-F238E27FC236}">
                    <a16:creationId xmlns:a16="http://schemas.microsoft.com/office/drawing/2014/main" id="{23FE6983-0BDA-C9D1-5A1D-AE5EEBB6B444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3" name="Vrije vorm: vorm 672">
                <a:extLst>
                  <a:ext uri="{FF2B5EF4-FFF2-40B4-BE49-F238E27FC236}">
                    <a16:creationId xmlns:a16="http://schemas.microsoft.com/office/drawing/2014/main" id="{8B048923-39E6-C6C7-4490-440DC8D3611C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4" name="Vrije vorm: vorm 673">
                <a:extLst>
                  <a:ext uri="{FF2B5EF4-FFF2-40B4-BE49-F238E27FC236}">
                    <a16:creationId xmlns:a16="http://schemas.microsoft.com/office/drawing/2014/main" id="{25013DCD-EA59-29C6-8032-1106D54737FE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5" name="Vrije vorm: vorm 674">
                <a:extLst>
                  <a:ext uri="{FF2B5EF4-FFF2-40B4-BE49-F238E27FC236}">
                    <a16:creationId xmlns:a16="http://schemas.microsoft.com/office/drawing/2014/main" id="{EE5FEB7F-EF08-1B9C-F78A-F6D18D8838AC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6" name="Vrije vorm: vorm 675">
                <a:extLst>
                  <a:ext uri="{FF2B5EF4-FFF2-40B4-BE49-F238E27FC236}">
                    <a16:creationId xmlns:a16="http://schemas.microsoft.com/office/drawing/2014/main" id="{9A13104F-F4CA-DA2C-C3C8-63E317710F8C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9" name="Vrije vorm: vorm 678">
                <a:extLst>
                  <a:ext uri="{FF2B5EF4-FFF2-40B4-BE49-F238E27FC236}">
                    <a16:creationId xmlns:a16="http://schemas.microsoft.com/office/drawing/2014/main" id="{08ED3C59-5C0E-FEF0-F3A3-9C3B85F0CFC9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54FC39B6-2128-E0CB-353E-F37F70B3D263}"/>
                </a:ext>
              </a:extLst>
            </p:cNvPr>
            <p:cNvGrpSpPr/>
            <p:nvPr/>
          </p:nvGrpSpPr>
          <p:grpSpPr>
            <a:xfrm>
              <a:off x="12994288" y="-312042"/>
              <a:ext cx="1797006" cy="5901630"/>
              <a:chOff x="13767531" y="-5992624"/>
              <a:chExt cx="3526705" cy="11582210"/>
            </a:xfrm>
            <a:grpFill/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FE316CB3-DD2D-C18F-EC23-858A4423E4E8}"/>
                  </a:ext>
                </a:extLst>
              </p:cNvPr>
              <p:cNvSpPr/>
              <p:nvPr/>
            </p:nvSpPr>
            <p:spPr>
              <a:xfrm>
                <a:off x="15576389" y="5068275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E3F9CA52-E1C9-B385-0CB5-BDEBEBD09598}"/>
                  </a:ext>
                </a:extLst>
              </p:cNvPr>
              <p:cNvSpPr/>
              <p:nvPr/>
            </p:nvSpPr>
            <p:spPr>
              <a:xfrm>
                <a:off x="13839486" y="3577731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962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962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C9D9812E-D04C-27F6-5678-0FDB349A8E1C}"/>
                  </a:ext>
                </a:extLst>
              </p:cNvPr>
              <p:cNvSpPr/>
              <p:nvPr/>
            </p:nvSpPr>
            <p:spPr>
              <a:xfrm>
                <a:off x="13767531" y="4410207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F4933059-8972-C8F3-DEE4-B4F81C0497D7}"/>
                  </a:ext>
                </a:extLst>
              </p:cNvPr>
              <p:cNvSpPr/>
              <p:nvPr/>
            </p:nvSpPr>
            <p:spPr>
              <a:xfrm>
                <a:off x="14785851" y="35286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0041E3B8-6BA8-E11A-E172-888B847DC252}"/>
                  </a:ext>
                </a:extLst>
              </p:cNvPr>
              <p:cNvSpPr/>
              <p:nvPr/>
            </p:nvSpPr>
            <p:spPr>
              <a:xfrm>
                <a:off x="15576389" y="35286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8BFEFF29-CAE5-7567-BD92-26BCD4C4B77D}"/>
                  </a:ext>
                </a:extLst>
              </p:cNvPr>
              <p:cNvSpPr/>
              <p:nvPr/>
            </p:nvSpPr>
            <p:spPr>
              <a:xfrm>
                <a:off x="13771823" y="5132130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7B35D13D-C9B7-A0A4-C5E7-74789D959470}"/>
                  </a:ext>
                </a:extLst>
              </p:cNvPr>
              <p:cNvSpPr/>
              <p:nvPr/>
            </p:nvSpPr>
            <p:spPr>
              <a:xfrm>
                <a:off x="13771823" y="3816465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021ADC76-A67F-F3C7-0858-C82BE714E491}"/>
                  </a:ext>
                </a:extLst>
              </p:cNvPr>
              <p:cNvSpPr/>
              <p:nvPr/>
            </p:nvSpPr>
            <p:spPr>
              <a:xfrm>
                <a:off x="13771348" y="4410207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D385F56B-9FCA-EBFA-D8FA-C02733C34669}"/>
                  </a:ext>
                </a:extLst>
              </p:cNvPr>
              <p:cNvSpPr/>
              <p:nvPr/>
            </p:nvSpPr>
            <p:spPr>
              <a:xfrm>
                <a:off x="16635683" y="5176445"/>
                <a:ext cx="658544" cy="413136"/>
              </a:xfrm>
              <a:custGeom>
                <a:avLst/>
                <a:gdLst>
                  <a:gd name="connsiteX0" fmla="*/ 48006 w 131635"/>
                  <a:gd name="connsiteY0" fmla="*/ 0 h 82581"/>
                  <a:gd name="connsiteX1" fmla="*/ 0 w 131635"/>
                  <a:gd name="connsiteY1" fmla="*/ 82582 h 82581"/>
                  <a:gd name="connsiteX2" fmla="*/ 77819 w 131635"/>
                  <a:gd name="connsiteY2" fmla="*/ 82582 h 82581"/>
                  <a:gd name="connsiteX3" fmla="*/ 131636 w 131635"/>
                  <a:gd name="connsiteY3" fmla="*/ 0 h 82581"/>
                  <a:gd name="connsiteX4" fmla="*/ 48006 w 131635"/>
                  <a:gd name="connsiteY4" fmla="*/ 0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35" h="82581">
                    <a:moveTo>
                      <a:pt x="48006" y="0"/>
                    </a:moveTo>
                    <a:lnTo>
                      <a:pt x="0" y="82582"/>
                    </a:lnTo>
                    <a:lnTo>
                      <a:pt x="77819" y="82582"/>
                    </a:lnTo>
                    <a:lnTo>
                      <a:pt x="131636" y="0"/>
                    </a:lnTo>
                    <a:lnTo>
                      <a:pt x="48006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42DF66DD-1CC7-5D88-CA03-EC7E38AD7BF1}"/>
                  </a:ext>
                </a:extLst>
              </p:cNvPr>
              <p:cNvSpPr/>
              <p:nvPr/>
            </p:nvSpPr>
            <p:spPr>
              <a:xfrm>
                <a:off x="13839486" y="4893872"/>
                <a:ext cx="862493" cy="695714"/>
              </a:xfrm>
              <a:custGeom>
                <a:avLst/>
                <a:gdLst>
                  <a:gd name="connsiteX0" fmla="*/ 0 w 172402"/>
                  <a:gd name="connsiteY0" fmla="*/ 47625 h 139065"/>
                  <a:gd name="connsiteX1" fmla="*/ 0 w 172402"/>
                  <a:gd name="connsiteY1" fmla="*/ 128968 h 139065"/>
                  <a:gd name="connsiteX2" fmla="*/ 75629 w 172402"/>
                  <a:gd name="connsiteY2" fmla="*/ 76867 h 139065"/>
                  <a:gd name="connsiteX3" fmla="*/ 170974 w 172402"/>
                  <a:gd name="connsiteY3" fmla="*/ 139065 h 139065"/>
                  <a:gd name="connsiteX4" fmla="*/ 172403 w 172402"/>
                  <a:gd name="connsiteY4" fmla="*/ 139065 h 139065"/>
                  <a:gd name="connsiteX5" fmla="*/ 172403 w 172402"/>
                  <a:gd name="connsiteY5" fmla="*/ 56293 h 139065"/>
                  <a:gd name="connsiteX6" fmla="*/ 75629 w 172402"/>
                  <a:gd name="connsiteY6" fmla="*/ 0 h 139065"/>
                  <a:gd name="connsiteX7" fmla="*/ 0 w 172402"/>
                  <a:gd name="connsiteY7" fmla="*/ 47625 h 13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402" h="139065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0974" y="139065"/>
                    </a:lnTo>
                    <a:lnTo>
                      <a:pt x="172403" y="139065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4AFC9409-EFD0-CF58-2727-6123ED3BF83A}"/>
                  </a:ext>
                </a:extLst>
              </p:cNvPr>
              <p:cNvSpPr/>
              <p:nvPr/>
            </p:nvSpPr>
            <p:spPr>
              <a:xfrm>
                <a:off x="16594234" y="386078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00E6AD76-03F5-AF4E-CD2D-A1EC2FEC65CC}"/>
                  </a:ext>
                </a:extLst>
              </p:cNvPr>
              <p:cNvSpPr/>
              <p:nvPr/>
            </p:nvSpPr>
            <p:spPr>
              <a:xfrm>
                <a:off x="14785851" y="4518852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679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ABD84595-F487-CFC8-3BCB-27B40870FE22}"/>
                  </a:ext>
                </a:extLst>
              </p:cNvPr>
              <p:cNvSpPr/>
              <p:nvPr/>
            </p:nvSpPr>
            <p:spPr>
              <a:xfrm>
                <a:off x="15576389" y="42358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F880F775-081C-7080-5EDC-05CEB07C6240}"/>
                  </a:ext>
                </a:extLst>
              </p:cNvPr>
              <p:cNvSpPr/>
              <p:nvPr/>
            </p:nvSpPr>
            <p:spPr>
              <a:xfrm>
                <a:off x="15576389" y="375213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FE20BA00-7448-989D-6264-B5A4958AFD1F}"/>
                  </a:ext>
                </a:extLst>
              </p:cNvPr>
              <p:cNvSpPr/>
              <p:nvPr/>
            </p:nvSpPr>
            <p:spPr>
              <a:xfrm>
                <a:off x="13771823" y="250461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4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10D88F2F-25EB-2071-8A44-163FA9FD4E19}"/>
                  </a:ext>
                </a:extLst>
              </p:cNvPr>
              <p:cNvSpPr/>
              <p:nvPr/>
            </p:nvSpPr>
            <p:spPr>
              <a:xfrm>
                <a:off x="13771348" y="3098353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21BE5D53-601E-CA76-4BE9-19C027BDA27D}"/>
                  </a:ext>
                </a:extLst>
              </p:cNvPr>
              <p:cNvSpPr/>
              <p:nvPr/>
            </p:nvSpPr>
            <p:spPr>
              <a:xfrm>
                <a:off x="13771823" y="1188476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36DE227F-E9DC-2E39-A631-D0C10F63EA1C}"/>
                  </a:ext>
                </a:extLst>
              </p:cNvPr>
              <p:cNvSpPr/>
              <p:nvPr/>
            </p:nvSpPr>
            <p:spPr>
              <a:xfrm>
                <a:off x="13771348" y="1782212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49752E3F-E56C-16D7-B642-7413F776E31C}"/>
                  </a:ext>
                </a:extLst>
              </p:cNvPr>
              <p:cNvSpPr/>
              <p:nvPr/>
            </p:nvSpPr>
            <p:spPr>
              <a:xfrm>
                <a:off x="16594234" y="254892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E778FC49-4673-8088-54F2-9F3CC033E254}"/>
                  </a:ext>
                </a:extLst>
              </p:cNvPr>
              <p:cNvSpPr/>
              <p:nvPr/>
            </p:nvSpPr>
            <p:spPr>
              <a:xfrm>
                <a:off x="14877818" y="3206999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584DB564-4929-4C92-6A9F-9335CA2A57C5}"/>
                  </a:ext>
                </a:extLst>
              </p:cNvPr>
              <p:cNvSpPr/>
              <p:nvPr/>
            </p:nvSpPr>
            <p:spPr>
              <a:xfrm>
                <a:off x="15576389" y="292394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374C3784-FA66-BBC1-211A-6B0B813A38C0}"/>
                  </a:ext>
                </a:extLst>
              </p:cNvPr>
              <p:cNvSpPr/>
              <p:nvPr/>
            </p:nvSpPr>
            <p:spPr>
              <a:xfrm>
                <a:off x="13839486" y="2265878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A126DD58-0992-9230-8FE8-4058FFB12680}"/>
                  </a:ext>
                </a:extLst>
              </p:cNvPr>
              <p:cNvSpPr/>
              <p:nvPr/>
            </p:nvSpPr>
            <p:spPr>
              <a:xfrm>
                <a:off x="13767531" y="309835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BCDF7540-85D0-0753-C247-29AA2BC7F36D}"/>
                  </a:ext>
                </a:extLst>
              </p:cNvPr>
              <p:cNvSpPr/>
              <p:nvPr/>
            </p:nvSpPr>
            <p:spPr>
              <a:xfrm>
                <a:off x="16594234" y="1232790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869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869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2EA4B277-AB7A-913E-00B4-CA8F92F31DA0}"/>
                  </a:ext>
                </a:extLst>
              </p:cNvPr>
              <p:cNvSpPr/>
              <p:nvPr/>
            </p:nvSpPr>
            <p:spPr>
              <a:xfrm>
                <a:off x="14785851" y="1890858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E93B97EF-1B8C-163E-23C4-65CD5037154F}"/>
                  </a:ext>
                </a:extLst>
              </p:cNvPr>
              <p:cNvSpPr/>
              <p:nvPr/>
            </p:nvSpPr>
            <p:spPr>
              <a:xfrm>
                <a:off x="15576389" y="1608285"/>
                <a:ext cx="933973" cy="700001"/>
              </a:xfrm>
              <a:custGeom>
                <a:avLst/>
                <a:gdLst>
                  <a:gd name="connsiteX0" fmla="*/ 0 w 186690"/>
                  <a:gd name="connsiteY0" fmla="*/ 138875 h 139922"/>
                  <a:gd name="connsiteX1" fmla="*/ 0 w 186690"/>
                  <a:gd name="connsiteY1" fmla="*/ 56674 h 139922"/>
                  <a:gd name="connsiteX2" fmla="*/ 89916 w 186690"/>
                  <a:gd name="connsiteY2" fmla="*/ 0 h 139922"/>
                  <a:gd name="connsiteX3" fmla="*/ 186690 w 186690"/>
                  <a:gd name="connsiteY3" fmla="*/ 56293 h 139922"/>
                  <a:gd name="connsiteX4" fmla="*/ 186690 w 186690"/>
                  <a:gd name="connsiteY4" fmla="*/ 139922 h 139922"/>
                  <a:gd name="connsiteX5" fmla="*/ 90011 w 186690"/>
                  <a:gd name="connsiteY5" fmla="*/ 76867 h 139922"/>
                  <a:gd name="connsiteX6" fmla="*/ 0 w 186690"/>
                  <a:gd name="connsiteY6" fmla="*/ 13887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39922">
                    <a:moveTo>
                      <a:pt x="0" y="138875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39922"/>
                    </a:lnTo>
                    <a:lnTo>
                      <a:pt x="90011" y="76867"/>
                    </a:lnTo>
                    <a:lnTo>
                      <a:pt x="0" y="13887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7" name="Vrije vorm: vorm 36">
                <a:extLst>
                  <a:ext uri="{FF2B5EF4-FFF2-40B4-BE49-F238E27FC236}">
                    <a16:creationId xmlns:a16="http://schemas.microsoft.com/office/drawing/2014/main" id="{195A843B-3E63-AC91-7929-543E41B4A05D}"/>
                  </a:ext>
                </a:extLst>
              </p:cNvPr>
              <p:cNvSpPr/>
              <p:nvPr/>
            </p:nvSpPr>
            <p:spPr>
              <a:xfrm>
                <a:off x="15576389" y="244028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8" name="Vrije vorm: vorm 37">
                <a:extLst>
                  <a:ext uri="{FF2B5EF4-FFF2-40B4-BE49-F238E27FC236}">
                    <a16:creationId xmlns:a16="http://schemas.microsoft.com/office/drawing/2014/main" id="{36976C75-88B3-79DD-CCBF-B027AB977B98}"/>
                  </a:ext>
                </a:extLst>
              </p:cNvPr>
              <p:cNvSpPr/>
              <p:nvPr/>
            </p:nvSpPr>
            <p:spPr>
              <a:xfrm>
                <a:off x="13839486" y="950217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9" name="Vrije vorm: vorm 38">
                <a:extLst>
                  <a:ext uri="{FF2B5EF4-FFF2-40B4-BE49-F238E27FC236}">
                    <a16:creationId xmlns:a16="http://schemas.microsoft.com/office/drawing/2014/main" id="{19A71C0D-D26A-11C7-C02D-10A8F34E25EF}"/>
                  </a:ext>
                </a:extLst>
              </p:cNvPr>
              <p:cNvSpPr/>
              <p:nvPr/>
            </p:nvSpPr>
            <p:spPr>
              <a:xfrm>
                <a:off x="13767531" y="178221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0" name="Vrije vorm: vorm 39">
                <a:extLst>
                  <a:ext uri="{FF2B5EF4-FFF2-40B4-BE49-F238E27FC236}">
                    <a16:creationId xmlns:a16="http://schemas.microsoft.com/office/drawing/2014/main" id="{06A602AC-93B0-3B45-EBB4-E966BBFF56CB}"/>
                  </a:ext>
                </a:extLst>
              </p:cNvPr>
              <p:cNvSpPr/>
              <p:nvPr/>
            </p:nvSpPr>
            <p:spPr>
              <a:xfrm>
                <a:off x="14785851" y="900660"/>
                <a:ext cx="694284" cy="608985"/>
              </a:xfrm>
              <a:custGeom>
                <a:avLst/>
                <a:gdLst>
                  <a:gd name="connsiteX0" fmla="*/ 18383 w 138779"/>
                  <a:gd name="connsiteY0" fmla="*/ 0 h 121729"/>
                  <a:gd name="connsiteX1" fmla="*/ 0 w 138779"/>
                  <a:gd name="connsiteY1" fmla="*/ 31718 h 121729"/>
                  <a:gd name="connsiteX2" fmla="*/ 56674 w 138779"/>
                  <a:gd name="connsiteY2" fmla="*/ 121729 h 121729"/>
                  <a:gd name="connsiteX3" fmla="*/ 138779 w 138779"/>
                  <a:gd name="connsiteY3" fmla="*/ 121729 h 121729"/>
                  <a:gd name="connsiteX4" fmla="*/ 76771 w 138779"/>
                  <a:gd name="connsiteY4" fmla="*/ 31718 h 121729"/>
                  <a:gd name="connsiteX5" fmla="*/ 97441 w 138779"/>
                  <a:gd name="connsiteY5" fmla="*/ 0 h 121729"/>
                  <a:gd name="connsiteX6" fmla="*/ 18383 w 138779"/>
                  <a:gd name="connsiteY6" fmla="*/ 0 h 1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729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729"/>
                    </a:lnTo>
                    <a:lnTo>
                      <a:pt x="138779" y="121729"/>
                    </a:lnTo>
                    <a:lnTo>
                      <a:pt x="76771" y="31718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1" name="Vrije vorm: vorm 40">
                <a:extLst>
                  <a:ext uri="{FF2B5EF4-FFF2-40B4-BE49-F238E27FC236}">
                    <a16:creationId xmlns:a16="http://schemas.microsoft.com/office/drawing/2014/main" id="{20D25BB8-A2B9-EB74-19A1-E7028A73ABF5}"/>
                  </a:ext>
                </a:extLst>
              </p:cNvPr>
              <p:cNvSpPr/>
              <p:nvPr/>
            </p:nvSpPr>
            <p:spPr>
              <a:xfrm>
                <a:off x="15576389" y="900660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77055A5E-7963-228F-56AA-BDDE81AD6D64}"/>
                  </a:ext>
                </a:extLst>
              </p:cNvPr>
              <p:cNvSpPr/>
              <p:nvPr/>
            </p:nvSpPr>
            <p:spPr>
              <a:xfrm>
                <a:off x="15576389" y="1124620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3" name="Vrije vorm: vorm 42">
                <a:extLst>
                  <a:ext uri="{FF2B5EF4-FFF2-40B4-BE49-F238E27FC236}">
                    <a16:creationId xmlns:a16="http://schemas.microsoft.com/office/drawing/2014/main" id="{DF695F49-20AE-F332-A2AF-DC4AF5B90E74}"/>
                  </a:ext>
                </a:extLst>
              </p:cNvPr>
              <p:cNvSpPr/>
              <p:nvPr/>
            </p:nvSpPr>
            <p:spPr>
              <a:xfrm>
                <a:off x="13771823" y="-123373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49 h 91249"/>
                  <a:gd name="connsiteX2" fmla="*/ 14288 w 14287"/>
                  <a:gd name="connsiteY2" fmla="*/ 81344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49"/>
                    </a:lnTo>
                    <a:lnTo>
                      <a:pt x="14288" y="81344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26100A24-231F-59BF-D303-459510BA5D7D}"/>
                  </a:ext>
                </a:extLst>
              </p:cNvPr>
              <p:cNvSpPr/>
              <p:nvPr/>
            </p:nvSpPr>
            <p:spPr>
              <a:xfrm>
                <a:off x="13771348" y="47036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1457A7ED-827C-13D3-DE6F-35930CC6F4C1}"/>
                  </a:ext>
                </a:extLst>
              </p:cNvPr>
              <p:cNvSpPr/>
              <p:nvPr/>
            </p:nvSpPr>
            <p:spPr>
              <a:xfrm>
                <a:off x="13771823" y="-1439038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0D51449A-6DAC-D042-BB87-5574AF29CA7D}"/>
                  </a:ext>
                </a:extLst>
              </p:cNvPr>
              <p:cNvSpPr/>
              <p:nvPr/>
            </p:nvSpPr>
            <p:spPr>
              <a:xfrm>
                <a:off x="13771348" y="-845291"/>
                <a:ext cx="388833" cy="385020"/>
              </a:xfrm>
              <a:custGeom>
                <a:avLst/>
                <a:gdLst>
                  <a:gd name="connsiteX0" fmla="*/ 38862 w 77723"/>
                  <a:gd name="connsiteY0" fmla="*/ 76962 h 76961"/>
                  <a:gd name="connsiteX1" fmla="*/ 0 w 77723"/>
                  <a:gd name="connsiteY1" fmla="*/ 38481 h 76961"/>
                  <a:gd name="connsiteX2" fmla="*/ 38862 w 77723"/>
                  <a:gd name="connsiteY2" fmla="*/ 0 h 76961"/>
                  <a:gd name="connsiteX3" fmla="*/ 77724 w 77723"/>
                  <a:gd name="connsiteY3" fmla="*/ 38481 h 76961"/>
                  <a:gd name="connsiteX4" fmla="*/ 38862 w 77723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7" name="Vrije vorm: vorm 46">
                <a:extLst>
                  <a:ext uri="{FF2B5EF4-FFF2-40B4-BE49-F238E27FC236}">
                    <a16:creationId xmlns:a16="http://schemas.microsoft.com/office/drawing/2014/main" id="{9C1FB40B-671A-67E2-DA05-3BF1DBE6510A}"/>
                  </a:ext>
                </a:extLst>
              </p:cNvPr>
              <p:cNvSpPr/>
              <p:nvPr/>
            </p:nvSpPr>
            <p:spPr>
              <a:xfrm>
                <a:off x="16594234" y="-7905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8" name="Vrije vorm: vorm 47">
                <a:extLst>
                  <a:ext uri="{FF2B5EF4-FFF2-40B4-BE49-F238E27FC236}">
                    <a16:creationId xmlns:a16="http://schemas.microsoft.com/office/drawing/2014/main" id="{3D08078A-5840-C194-AC37-8B3AC3B253BC}"/>
                  </a:ext>
                </a:extLst>
              </p:cNvPr>
              <p:cNvSpPr/>
              <p:nvPr/>
            </p:nvSpPr>
            <p:spPr>
              <a:xfrm>
                <a:off x="14877818" y="579015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49" name="Vrije vorm: vorm 48">
                <a:extLst>
                  <a:ext uri="{FF2B5EF4-FFF2-40B4-BE49-F238E27FC236}">
                    <a16:creationId xmlns:a16="http://schemas.microsoft.com/office/drawing/2014/main" id="{DBAF9F3A-F9AF-E064-FD67-36C74F34E6B4}"/>
                  </a:ext>
                </a:extLst>
              </p:cNvPr>
              <p:cNvSpPr/>
              <p:nvPr/>
            </p:nvSpPr>
            <p:spPr>
              <a:xfrm>
                <a:off x="15576389" y="295962"/>
                <a:ext cx="933973" cy="608510"/>
              </a:xfrm>
              <a:custGeom>
                <a:avLst/>
                <a:gdLst>
                  <a:gd name="connsiteX0" fmla="*/ 0 w 186690"/>
                  <a:gd name="connsiteY0" fmla="*/ 56769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388 h 121634"/>
                  <a:gd name="connsiteX7" fmla="*/ 89916 w 186690"/>
                  <a:gd name="connsiteY7" fmla="*/ 0 h 121634"/>
                  <a:gd name="connsiteX8" fmla="*/ 0 w 186690"/>
                  <a:gd name="connsiteY8" fmla="*/ 56769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769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388"/>
                    </a:lnTo>
                    <a:lnTo>
                      <a:pt x="89916" y="0"/>
                    </a:lnTo>
                    <a:lnTo>
                      <a:pt x="0" y="567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EB8CB154-39BD-2FA0-715C-75009F59AC7F}"/>
                  </a:ext>
                </a:extLst>
              </p:cNvPr>
              <p:cNvSpPr/>
              <p:nvPr/>
            </p:nvSpPr>
            <p:spPr>
              <a:xfrm>
                <a:off x="13839486" y="-361636"/>
                <a:ext cx="862493" cy="700477"/>
              </a:xfrm>
              <a:custGeom>
                <a:avLst/>
                <a:gdLst>
                  <a:gd name="connsiteX0" fmla="*/ 0 w 172402"/>
                  <a:gd name="connsiteY0" fmla="*/ 47625 h 140017"/>
                  <a:gd name="connsiteX1" fmla="*/ 0 w 172402"/>
                  <a:gd name="connsiteY1" fmla="*/ 128969 h 140017"/>
                  <a:gd name="connsiteX2" fmla="*/ 75629 w 172402"/>
                  <a:gd name="connsiteY2" fmla="*/ 76867 h 140017"/>
                  <a:gd name="connsiteX3" fmla="*/ 172403 w 172402"/>
                  <a:gd name="connsiteY3" fmla="*/ 140018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625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625"/>
                    </a:moveTo>
                    <a:lnTo>
                      <a:pt x="0" y="128969"/>
                    </a:lnTo>
                    <a:lnTo>
                      <a:pt x="75629" y="76867"/>
                    </a:lnTo>
                    <a:lnTo>
                      <a:pt x="172403" y="140018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D5469973-681A-C795-990A-8B0A288BAC6B}"/>
                  </a:ext>
                </a:extLst>
              </p:cNvPr>
              <p:cNvSpPr/>
              <p:nvPr/>
            </p:nvSpPr>
            <p:spPr>
              <a:xfrm>
                <a:off x="13767531" y="47036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78FFC1C3-0046-7B94-B549-BB2CD426ADBF}"/>
                  </a:ext>
                </a:extLst>
              </p:cNvPr>
              <p:cNvSpPr/>
              <p:nvPr/>
            </p:nvSpPr>
            <p:spPr>
              <a:xfrm>
                <a:off x="16594234" y="-139471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4288150E-CACD-7B62-CA29-D9F8EE3F762F}"/>
                  </a:ext>
                </a:extLst>
              </p:cNvPr>
              <p:cNvSpPr/>
              <p:nvPr/>
            </p:nvSpPr>
            <p:spPr>
              <a:xfrm>
                <a:off x="14785851" y="-736646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771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4" name="Vrije vorm: vorm 53">
                <a:extLst>
                  <a:ext uri="{FF2B5EF4-FFF2-40B4-BE49-F238E27FC236}">
                    <a16:creationId xmlns:a16="http://schemas.microsoft.com/office/drawing/2014/main" id="{ED7B3593-E08D-5208-3B17-9D7A45F1ECCF}"/>
                  </a:ext>
                </a:extLst>
              </p:cNvPr>
              <p:cNvSpPr/>
              <p:nvPr/>
            </p:nvSpPr>
            <p:spPr>
              <a:xfrm>
                <a:off x="15576389" y="-1019704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674 h 140017"/>
                  <a:gd name="connsiteX2" fmla="*/ 89916 w 186690"/>
                  <a:gd name="connsiteY2" fmla="*/ 0 h 140017"/>
                  <a:gd name="connsiteX3" fmla="*/ 186690 w 186690"/>
                  <a:gd name="connsiteY3" fmla="*/ 56293 h 140017"/>
                  <a:gd name="connsiteX4" fmla="*/ 186690 w 186690"/>
                  <a:gd name="connsiteY4" fmla="*/ 140018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674"/>
                    </a:lnTo>
                    <a:lnTo>
                      <a:pt x="89916" y="0"/>
                    </a:lnTo>
                    <a:lnTo>
                      <a:pt x="186690" y="56293"/>
                    </a:lnTo>
                    <a:lnTo>
                      <a:pt x="186690" y="140018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878B2EE4-DE72-6F75-E412-A7012C808EC8}"/>
                  </a:ext>
                </a:extLst>
              </p:cNvPr>
              <p:cNvSpPr/>
              <p:nvPr/>
            </p:nvSpPr>
            <p:spPr>
              <a:xfrm>
                <a:off x="15576389" y="-18769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CC431329-283D-2D3E-27A1-CA4FAE39755E}"/>
                  </a:ext>
                </a:extLst>
              </p:cNvPr>
              <p:cNvSpPr/>
              <p:nvPr/>
            </p:nvSpPr>
            <p:spPr>
              <a:xfrm>
                <a:off x="13839486" y="-1677767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388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388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0ED27F95-94AE-B4F7-7BC0-4FD63AC5AC1D}"/>
                  </a:ext>
                </a:extLst>
              </p:cNvPr>
              <p:cNvSpPr/>
              <p:nvPr/>
            </p:nvSpPr>
            <p:spPr>
              <a:xfrm>
                <a:off x="13767531" y="-845291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DCFC54C0-DFEF-D618-1B35-0E7F938BE980}"/>
                  </a:ext>
                </a:extLst>
              </p:cNvPr>
              <p:cNvSpPr/>
              <p:nvPr/>
            </p:nvSpPr>
            <p:spPr>
              <a:xfrm>
                <a:off x="14785851" y="-1726854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623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623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" name="Vrije vorm: vorm 58">
                <a:extLst>
                  <a:ext uri="{FF2B5EF4-FFF2-40B4-BE49-F238E27FC236}">
                    <a16:creationId xmlns:a16="http://schemas.microsoft.com/office/drawing/2014/main" id="{F2ACDFF1-4E00-2E89-EC8E-DECCD86E3B51}"/>
                  </a:ext>
                </a:extLst>
              </p:cNvPr>
              <p:cNvSpPr/>
              <p:nvPr/>
            </p:nvSpPr>
            <p:spPr>
              <a:xfrm>
                <a:off x="15576389" y="-1726854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BB0047AE-7D32-1187-B742-9D49FBB7C751}"/>
                  </a:ext>
                </a:extLst>
              </p:cNvPr>
              <p:cNvSpPr/>
              <p:nvPr/>
            </p:nvSpPr>
            <p:spPr>
              <a:xfrm>
                <a:off x="15576389" y="-1503359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23F64748-0716-AA00-892F-377E90F8CB12}"/>
                  </a:ext>
                </a:extLst>
              </p:cNvPr>
              <p:cNvSpPr/>
              <p:nvPr/>
            </p:nvSpPr>
            <p:spPr>
              <a:xfrm>
                <a:off x="13771823" y="-2750882"/>
                <a:ext cx="71475" cy="456025"/>
              </a:xfrm>
              <a:custGeom>
                <a:avLst/>
                <a:gdLst>
                  <a:gd name="connsiteX0" fmla="*/ 0 w 14287"/>
                  <a:gd name="connsiteY0" fmla="*/ 8953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8953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8953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895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4B409DB3-F8B0-FB60-2100-40879F0CB34F}"/>
                  </a:ext>
                </a:extLst>
              </p:cNvPr>
              <p:cNvSpPr/>
              <p:nvPr/>
            </p:nvSpPr>
            <p:spPr>
              <a:xfrm>
                <a:off x="13771348" y="-2157620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F60BDD38-8D20-6318-4FD4-5DFC75DBBABB}"/>
                  </a:ext>
                </a:extLst>
              </p:cNvPr>
              <p:cNvSpPr/>
              <p:nvPr/>
            </p:nvSpPr>
            <p:spPr>
              <a:xfrm>
                <a:off x="13771823" y="-4067017"/>
                <a:ext cx="71475" cy="456500"/>
              </a:xfrm>
              <a:custGeom>
                <a:avLst/>
                <a:gdLst>
                  <a:gd name="connsiteX0" fmla="*/ 0 w 14287"/>
                  <a:gd name="connsiteY0" fmla="*/ 9049 h 91249"/>
                  <a:gd name="connsiteX1" fmla="*/ 0 w 14287"/>
                  <a:gd name="connsiteY1" fmla="*/ 91250 h 91249"/>
                  <a:gd name="connsiteX2" fmla="*/ 14288 w 14287"/>
                  <a:gd name="connsiteY2" fmla="*/ 81343 h 91249"/>
                  <a:gd name="connsiteX3" fmla="*/ 14288 w 14287"/>
                  <a:gd name="connsiteY3" fmla="*/ 0 h 91249"/>
                  <a:gd name="connsiteX4" fmla="*/ 0 w 14287"/>
                  <a:gd name="connsiteY4" fmla="*/ 9049 h 9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249">
                    <a:moveTo>
                      <a:pt x="0" y="9049"/>
                    </a:moveTo>
                    <a:lnTo>
                      <a:pt x="0" y="91250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6" name="Vrije vorm: vorm 575">
                <a:extLst>
                  <a:ext uri="{FF2B5EF4-FFF2-40B4-BE49-F238E27FC236}">
                    <a16:creationId xmlns:a16="http://schemas.microsoft.com/office/drawing/2014/main" id="{0DDA108F-AC16-28BC-CB04-218475BD5A31}"/>
                  </a:ext>
                </a:extLst>
              </p:cNvPr>
              <p:cNvSpPr/>
              <p:nvPr/>
            </p:nvSpPr>
            <p:spPr>
              <a:xfrm>
                <a:off x="13771348" y="-3473281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7" name="Vrije vorm: vorm 576">
                <a:extLst>
                  <a:ext uri="{FF2B5EF4-FFF2-40B4-BE49-F238E27FC236}">
                    <a16:creationId xmlns:a16="http://schemas.microsoft.com/office/drawing/2014/main" id="{C47605B3-BF40-2439-52F1-E7B8636371F0}"/>
                  </a:ext>
                </a:extLst>
              </p:cNvPr>
              <p:cNvSpPr/>
              <p:nvPr/>
            </p:nvSpPr>
            <p:spPr>
              <a:xfrm>
                <a:off x="16594234" y="-2706567"/>
                <a:ext cx="700002" cy="933972"/>
              </a:xfrm>
              <a:custGeom>
                <a:avLst/>
                <a:gdLst>
                  <a:gd name="connsiteX0" fmla="*/ 138779 w 139922"/>
                  <a:gd name="connsiteY0" fmla="*/ 186690 h 186690"/>
                  <a:gd name="connsiteX1" fmla="*/ 56674 w 139922"/>
                  <a:gd name="connsiteY1" fmla="*/ 186690 h 186690"/>
                  <a:gd name="connsiteX2" fmla="*/ 0 w 139922"/>
                  <a:gd name="connsiteY2" fmla="*/ 96774 h 186690"/>
                  <a:gd name="connsiteX3" fmla="*/ 56293 w 139922"/>
                  <a:gd name="connsiteY3" fmla="*/ 0 h 186690"/>
                  <a:gd name="connsiteX4" fmla="*/ 139922 w 139922"/>
                  <a:gd name="connsiteY4" fmla="*/ 0 h 186690"/>
                  <a:gd name="connsiteX5" fmla="*/ 76867 w 139922"/>
                  <a:gd name="connsiteY5" fmla="*/ 96679 h 186690"/>
                  <a:gd name="connsiteX6" fmla="*/ 138779 w 139922"/>
                  <a:gd name="connsiteY6" fmla="*/ 186690 h 18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690">
                    <a:moveTo>
                      <a:pt x="138779" y="186690"/>
                    </a:moveTo>
                    <a:lnTo>
                      <a:pt x="56674" y="186690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679"/>
                    </a:lnTo>
                    <a:lnTo>
                      <a:pt x="138779" y="1866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8" name="Vrije vorm: vorm 577">
                <a:extLst>
                  <a:ext uri="{FF2B5EF4-FFF2-40B4-BE49-F238E27FC236}">
                    <a16:creationId xmlns:a16="http://schemas.microsoft.com/office/drawing/2014/main" id="{1D4968EA-A946-2A38-3120-848F769D3EEB}"/>
                  </a:ext>
                </a:extLst>
              </p:cNvPr>
              <p:cNvSpPr/>
              <p:nvPr/>
            </p:nvSpPr>
            <p:spPr>
              <a:xfrm>
                <a:off x="14877818" y="-2048974"/>
                <a:ext cx="608031" cy="325932"/>
              </a:xfrm>
              <a:custGeom>
                <a:avLst/>
                <a:gdLst>
                  <a:gd name="connsiteX0" fmla="*/ 37909 w 121538"/>
                  <a:gd name="connsiteY0" fmla="*/ 0 h 65150"/>
                  <a:gd name="connsiteX1" fmla="*/ 0 w 121538"/>
                  <a:gd name="connsiteY1" fmla="*/ 65151 h 65150"/>
                  <a:gd name="connsiteX2" fmla="*/ 79057 w 121538"/>
                  <a:gd name="connsiteY2" fmla="*/ 65151 h 65150"/>
                  <a:gd name="connsiteX3" fmla="*/ 121539 w 121538"/>
                  <a:gd name="connsiteY3" fmla="*/ 0 h 65150"/>
                  <a:gd name="connsiteX4" fmla="*/ 37909 w 121538"/>
                  <a:gd name="connsiteY4" fmla="*/ 0 h 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150">
                    <a:moveTo>
                      <a:pt x="37909" y="0"/>
                    </a:moveTo>
                    <a:lnTo>
                      <a:pt x="0" y="65151"/>
                    </a:lnTo>
                    <a:lnTo>
                      <a:pt x="79057" y="65151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79" name="Vrije vorm: vorm 578">
                <a:extLst>
                  <a:ext uri="{FF2B5EF4-FFF2-40B4-BE49-F238E27FC236}">
                    <a16:creationId xmlns:a16="http://schemas.microsoft.com/office/drawing/2014/main" id="{26C6F96B-1C52-801C-0B08-C4856FAC3F20}"/>
                  </a:ext>
                </a:extLst>
              </p:cNvPr>
              <p:cNvSpPr/>
              <p:nvPr/>
            </p:nvSpPr>
            <p:spPr>
              <a:xfrm>
                <a:off x="15576389" y="-2331547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4956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4956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0" name="Vrije vorm: vorm 579">
                <a:extLst>
                  <a:ext uri="{FF2B5EF4-FFF2-40B4-BE49-F238E27FC236}">
                    <a16:creationId xmlns:a16="http://schemas.microsoft.com/office/drawing/2014/main" id="{48BBFE96-BE43-5A3D-37A8-C9AF04D85050}"/>
                  </a:ext>
                </a:extLst>
              </p:cNvPr>
              <p:cNvSpPr/>
              <p:nvPr/>
            </p:nvSpPr>
            <p:spPr>
              <a:xfrm>
                <a:off x="13839486" y="-2989615"/>
                <a:ext cx="862493" cy="700477"/>
              </a:xfrm>
              <a:custGeom>
                <a:avLst/>
                <a:gdLst>
                  <a:gd name="connsiteX0" fmla="*/ 0 w 172402"/>
                  <a:gd name="connsiteY0" fmla="*/ 47720 h 140017"/>
                  <a:gd name="connsiteX1" fmla="*/ 0 w 172402"/>
                  <a:gd name="connsiteY1" fmla="*/ 129064 h 140017"/>
                  <a:gd name="connsiteX2" fmla="*/ 75629 w 172402"/>
                  <a:gd name="connsiteY2" fmla="*/ 76867 h 140017"/>
                  <a:gd name="connsiteX3" fmla="*/ 172403 w 172402"/>
                  <a:gd name="connsiteY3" fmla="*/ 140017 h 140017"/>
                  <a:gd name="connsiteX4" fmla="*/ 172403 w 172402"/>
                  <a:gd name="connsiteY4" fmla="*/ 56293 h 140017"/>
                  <a:gd name="connsiteX5" fmla="*/ 75629 w 172402"/>
                  <a:gd name="connsiteY5" fmla="*/ 0 h 140017"/>
                  <a:gd name="connsiteX6" fmla="*/ 0 w 172402"/>
                  <a:gd name="connsiteY6" fmla="*/ 47720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40017">
                    <a:moveTo>
                      <a:pt x="0" y="47720"/>
                    </a:moveTo>
                    <a:lnTo>
                      <a:pt x="0" y="129064"/>
                    </a:lnTo>
                    <a:lnTo>
                      <a:pt x="75629" y="76867"/>
                    </a:lnTo>
                    <a:lnTo>
                      <a:pt x="172403" y="140017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72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1" name="Vrije vorm: vorm 580">
                <a:extLst>
                  <a:ext uri="{FF2B5EF4-FFF2-40B4-BE49-F238E27FC236}">
                    <a16:creationId xmlns:a16="http://schemas.microsoft.com/office/drawing/2014/main" id="{2338654A-1E69-927F-946D-14E83DEFDAB6}"/>
                  </a:ext>
                </a:extLst>
              </p:cNvPr>
              <p:cNvSpPr/>
              <p:nvPr/>
            </p:nvSpPr>
            <p:spPr>
              <a:xfrm>
                <a:off x="13767531" y="-2157620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2" name="Vrije vorm: vorm 581">
                <a:extLst>
                  <a:ext uri="{FF2B5EF4-FFF2-40B4-BE49-F238E27FC236}">
                    <a16:creationId xmlns:a16="http://schemas.microsoft.com/office/drawing/2014/main" id="{DF1E9BBE-A527-F5EA-3BE7-A24993F647BB}"/>
                  </a:ext>
                </a:extLst>
              </p:cNvPr>
              <p:cNvSpPr/>
              <p:nvPr/>
            </p:nvSpPr>
            <p:spPr>
              <a:xfrm>
                <a:off x="16594234" y="-4022703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3" name="Vrije vorm: vorm 582">
                <a:extLst>
                  <a:ext uri="{FF2B5EF4-FFF2-40B4-BE49-F238E27FC236}">
                    <a16:creationId xmlns:a16="http://schemas.microsoft.com/office/drawing/2014/main" id="{3B7EB44A-DE53-382A-B96C-C6F13CA48148}"/>
                  </a:ext>
                </a:extLst>
              </p:cNvPr>
              <p:cNvSpPr/>
              <p:nvPr/>
            </p:nvSpPr>
            <p:spPr>
              <a:xfrm>
                <a:off x="14785851" y="-3364635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4" name="Vrije vorm: vorm 583">
                <a:extLst>
                  <a:ext uri="{FF2B5EF4-FFF2-40B4-BE49-F238E27FC236}">
                    <a16:creationId xmlns:a16="http://schemas.microsoft.com/office/drawing/2014/main" id="{820353CB-B0EB-986A-7B3F-261B0709CFC1}"/>
                  </a:ext>
                </a:extLst>
              </p:cNvPr>
              <p:cNvSpPr/>
              <p:nvPr/>
            </p:nvSpPr>
            <p:spPr>
              <a:xfrm>
                <a:off x="15576389" y="-3647683"/>
                <a:ext cx="933973" cy="700477"/>
              </a:xfrm>
              <a:custGeom>
                <a:avLst/>
                <a:gdLst>
                  <a:gd name="connsiteX0" fmla="*/ 0 w 186690"/>
                  <a:gd name="connsiteY0" fmla="*/ 138874 h 140017"/>
                  <a:gd name="connsiteX1" fmla="*/ 0 w 186690"/>
                  <a:gd name="connsiteY1" fmla="*/ 56769 h 140017"/>
                  <a:gd name="connsiteX2" fmla="*/ 89916 w 186690"/>
                  <a:gd name="connsiteY2" fmla="*/ 0 h 140017"/>
                  <a:gd name="connsiteX3" fmla="*/ 186690 w 186690"/>
                  <a:gd name="connsiteY3" fmla="*/ 56388 h 140017"/>
                  <a:gd name="connsiteX4" fmla="*/ 186690 w 186690"/>
                  <a:gd name="connsiteY4" fmla="*/ 140017 h 140017"/>
                  <a:gd name="connsiteX5" fmla="*/ 90011 w 186690"/>
                  <a:gd name="connsiteY5" fmla="*/ 76867 h 140017"/>
                  <a:gd name="connsiteX6" fmla="*/ 0 w 186690"/>
                  <a:gd name="connsiteY6" fmla="*/ 138874 h 14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90" h="140017">
                    <a:moveTo>
                      <a:pt x="0" y="138874"/>
                    </a:moveTo>
                    <a:lnTo>
                      <a:pt x="0" y="56769"/>
                    </a:lnTo>
                    <a:lnTo>
                      <a:pt x="89916" y="0"/>
                    </a:lnTo>
                    <a:lnTo>
                      <a:pt x="186690" y="56388"/>
                    </a:lnTo>
                    <a:lnTo>
                      <a:pt x="186690" y="140017"/>
                    </a:lnTo>
                    <a:lnTo>
                      <a:pt x="90011" y="76867"/>
                    </a:lnTo>
                    <a:lnTo>
                      <a:pt x="0" y="138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5" name="Vrije vorm: vorm 584">
                <a:extLst>
                  <a:ext uri="{FF2B5EF4-FFF2-40B4-BE49-F238E27FC236}">
                    <a16:creationId xmlns:a16="http://schemas.microsoft.com/office/drawing/2014/main" id="{32E96A63-C0A3-BCC0-BC12-805B799EB6A3}"/>
                  </a:ext>
                </a:extLst>
              </p:cNvPr>
              <p:cNvSpPr/>
              <p:nvPr/>
            </p:nvSpPr>
            <p:spPr>
              <a:xfrm>
                <a:off x="15576389" y="-2815213"/>
                <a:ext cx="388838" cy="385020"/>
              </a:xfrm>
              <a:custGeom>
                <a:avLst/>
                <a:gdLst>
                  <a:gd name="connsiteX0" fmla="*/ 38862 w 77724"/>
                  <a:gd name="connsiteY0" fmla="*/ 76962 h 76961"/>
                  <a:gd name="connsiteX1" fmla="*/ 0 w 77724"/>
                  <a:gd name="connsiteY1" fmla="*/ 38481 h 76961"/>
                  <a:gd name="connsiteX2" fmla="*/ 38862 w 77724"/>
                  <a:gd name="connsiteY2" fmla="*/ 0 h 76961"/>
                  <a:gd name="connsiteX3" fmla="*/ 77724 w 77724"/>
                  <a:gd name="connsiteY3" fmla="*/ 38481 h 76961"/>
                  <a:gd name="connsiteX4" fmla="*/ 38862 w 77724"/>
                  <a:gd name="connsiteY4" fmla="*/ 76962 h 7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1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6" name="Vrije vorm: vorm 585">
                <a:extLst>
                  <a:ext uri="{FF2B5EF4-FFF2-40B4-BE49-F238E27FC236}">
                    <a16:creationId xmlns:a16="http://schemas.microsoft.com/office/drawing/2014/main" id="{129A893C-7C6C-9767-F21A-2BFBEAD1A2AB}"/>
                  </a:ext>
                </a:extLst>
              </p:cNvPr>
              <p:cNvSpPr/>
              <p:nvPr/>
            </p:nvSpPr>
            <p:spPr>
              <a:xfrm>
                <a:off x="13839486" y="-4305276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867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867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7" name="Vrije vorm: vorm 586">
                <a:extLst>
                  <a:ext uri="{FF2B5EF4-FFF2-40B4-BE49-F238E27FC236}">
                    <a16:creationId xmlns:a16="http://schemas.microsoft.com/office/drawing/2014/main" id="{ABA7FAAF-594D-B032-56EE-68F711B402A1}"/>
                  </a:ext>
                </a:extLst>
              </p:cNvPr>
              <p:cNvSpPr/>
              <p:nvPr/>
            </p:nvSpPr>
            <p:spPr>
              <a:xfrm>
                <a:off x="13767531" y="-3473281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8" name="Vrije vorm: vorm 587">
                <a:extLst>
                  <a:ext uri="{FF2B5EF4-FFF2-40B4-BE49-F238E27FC236}">
                    <a16:creationId xmlns:a16="http://schemas.microsoft.com/office/drawing/2014/main" id="{13A2423C-2225-65A0-866F-B0BB5A9C6FF6}"/>
                  </a:ext>
                </a:extLst>
              </p:cNvPr>
              <p:cNvSpPr/>
              <p:nvPr/>
            </p:nvSpPr>
            <p:spPr>
              <a:xfrm>
                <a:off x="14785851" y="-4354838"/>
                <a:ext cx="694284" cy="608510"/>
              </a:xfrm>
              <a:custGeom>
                <a:avLst/>
                <a:gdLst>
                  <a:gd name="connsiteX0" fmla="*/ 18383 w 138779"/>
                  <a:gd name="connsiteY0" fmla="*/ 0 h 121634"/>
                  <a:gd name="connsiteX1" fmla="*/ 0 w 138779"/>
                  <a:gd name="connsiteY1" fmla="*/ 31718 h 121634"/>
                  <a:gd name="connsiteX2" fmla="*/ 56674 w 138779"/>
                  <a:gd name="connsiteY2" fmla="*/ 121634 h 121634"/>
                  <a:gd name="connsiteX3" fmla="*/ 138779 w 138779"/>
                  <a:gd name="connsiteY3" fmla="*/ 121634 h 121634"/>
                  <a:gd name="connsiteX4" fmla="*/ 76771 w 138779"/>
                  <a:gd name="connsiteY4" fmla="*/ 31623 h 121634"/>
                  <a:gd name="connsiteX5" fmla="*/ 97441 w 138779"/>
                  <a:gd name="connsiteY5" fmla="*/ 0 h 121634"/>
                  <a:gd name="connsiteX6" fmla="*/ 18383 w 138779"/>
                  <a:gd name="connsiteY6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79" h="121634">
                    <a:moveTo>
                      <a:pt x="18383" y="0"/>
                    </a:moveTo>
                    <a:lnTo>
                      <a:pt x="0" y="31718"/>
                    </a:lnTo>
                    <a:lnTo>
                      <a:pt x="56674" y="121634"/>
                    </a:lnTo>
                    <a:lnTo>
                      <a:pt x="138779" y="121634"/>
                    </a:lnTo>
                    <a:lnTo>
                      <a:pt x="76771" y="31623"/>
                    </a:lnTo>
                    <a:lnTo>
                      <a:pt x="97441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89" name="Vrije vorm: vorm 588">
                <a:extLst>
                  <a:ext uri="{FF2B5EF4-FFF2-40B4-BE49-F238E27FC236}">
                    <a16:creationId xmlns:a16="http://schemas.microsoft.com/office/drawing/2014/main" id="{AE627B76-7097-5A02-B60B-415CB8EA22AB}"/>
                  </a:ext>
                </a:extLst>
              </p:cNvPr>
              <p:cNvSpPr/>
              <p:nvPr/>
            </p:nvSpPr>
            <p:spPr>
              <a:xfrm>
                <a:off x="15576389" y="-4354838"/>
                <a:ext cx="933973" cy="91966"/>
              </a:xfrm>
              <a:custGeom>
                <a:avLst/>
                <a:gdLst>
                  <a:gd name="connsiteX0" fmla="*/ 0 w 186690"/>
                  <a:gd name="connsiteY0" fmla="*/ 0 h 18383"/>
                  <a:gd name="connsiteX1" fmla="*/ 0 w 186690"/>
                  <a:gd name="connsiteY1" fmla="*/ 17240 h 18383"/>
                  <a:gd name="connsiteX2" fmla="*/ 24956 w 186690"/>
                  <a:gd name="connsiteY2" fmla="*/ 0 h 18383"/>
                  <a:gd name="connsiteX3" fmla="*/ 0 w 186690"/>
                  <a:gd name="connsiteY3" fmla="*/ 0 h 18383"/>
                  <a:gd name="connsiteX4" fmla="*/ 158591 w 186690"/>
                  <a:gd name="connsiteY4" fmla="*/ 0 h 18383"/>
                  <a:gd name="connsiteX5" fmla="*/ 186690 w 186690"/>
                  <a:gd name="connsiteY5" fmla="*/ 18383 h 18383"/>
                  <a:gd name="connsiteX6" fmla="*/ 186690 w 186690"/>
                  <a:gd name="connsiteY6" fmla="*/ 0 h 18383"/>
                  <a:gd name="connsiteX7" fmla="*/ 158591 w 186690"/>
                  <a:gd name="connsiteY7" fmla="*/ 0 h 18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690" h="18383">
                    <a:moveTo>
                      <a:pt x="0" y="0"/>
                    </a:moveTo>
                    <a:lnTo>
                      <a:pt x="0" y="17240"/>
                    </a:lnTo>
                    <a:lnTo>
                      <a:pt x="24956" y="0"/>
                    </a:lnTo>
                    <a:lnTo>
                      <a:pt x="0" y="0"/>
                    </a:lnTo>
                    <a:close/>
                    <a:moveTo>
                      <a:pt x="158591" y="0"/>
                    </a:moveTo>
                    <a:lnTo>
                      <a:pt x="186690" y="18383"/>
                    </a:lnTo>
                    <a:lnTo>
                      <a:pt x="186690" y="0"/>
                    </a:lnTo>
                    <a:lnTo>
                      <a:pt x="158591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0" name="Vrije vorm: vorm 589">
                <a:extLst>
                  <a:ext uri="{FF2B5EF4-FFF2-40B4-BE49-F238E27FC236}">
                    <a16:creationId xmlns:a16="http://schemas.microsoft.com/office/drawing/2014/main" id="{3E7EECC3-4F68-999B-426B-9E17C7258F0E}"/>
                  </a:ext>
                </a:extLst>
              </p:cNvPr>
              <p:cNvSpPr/>
              <p:nvPr/>
            </p:nvSpPr>
            <p:spPr>
              <a:xfrm>
                <a:off x="15576389" y="-4131348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1" name="Vrije vorm: vorm 590">
                <a:extLst>
                  <a:ext uri="{FF2B5EF4-FFF2-40B4-BE49-F238E27FC236}">
                    <a16:creationId xmlns:a16="http://schemas.microsoft.com/office/drawing/2014/main" id="{2671610A-5ADA-AE9E-0560-BD0D34667FE3}"/>
                  </a:ext>
                </a:extLst>
              </p:cNvPr>
              <p:cNvSpPr/>
              <p:nvPr/>
            </p:nvSpPr>
            <p:spPr>
              <a:xfrm>
                <a:off x="13771823" y="-5378871"/>
                <a:ext cx="71475" cy="456025"/>
              </a:xfrm>
              <a:custGeom>
                <a:avLst/>
                <a:gdLst>
                  <a:gd name="connsiteX0" fmla="*/ 0 w 14287"/>
                  <a:gd name="connsiteY0" fmla="*/ 9049 h 91154"/>
                  <a:gd name="connsiteX1" fmla="*/ 0 w 14287"/>
                  <a:gd name="connsiteY1" fmla="*/ 91154 h 91154"/>
                  <a:gd name="connsiteX2" fmla="*/ 14288 w 14287"/>
                  <a:gd name="connsiteY2" fmla="*/ 81343 h 91154"/>
                  <a:gd name="connsiteX3" fmla="*/ 14288 w 14287"/>
                  <a:gd name="connsiteY3" fmla="*/ 0 h 91154"/>
                  <a:gd name="connsiteX4" fmla="*/ 0 w 14287"/>
                  <a:gd name="connsiteY4" fmla="*/ 9049 h 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" h="91154">
                    <a:moveTo>
                      <a:pt x="0" y="9049"/>
                    </a:moveTo>
                    <a:lnTo>
                      <a:pt x="0" y="91154"/>
                    </a:lnTo>
                    <a:lnTo>
                      <a:pt x="14288" y="81343"/>
                    </a:lnTo>
                    <a:lnTo>
                      <a:pt x="14288" y="0"/>
                    </a:lnTo>
                    <a:lnTo>
                      <a:pt x="0" y="904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2" name="Vrije vorm: vorm 591">
                <a:extLst>
                  <a:ext uri="{FF2B5EF4-FFF2-40B4-BE49-F238E27FC236}">
                    <a16:creationId xmlns:a16="http://schemas.microsoft.com/office/drawing/2014/main" id="{37A3657A-6A12-2375-A516-B164E0B5E391}"/>
                  </a:ext>
                </a:extLst>
              </p:cNvPr>
              <p:cNvSpPr/>
              <p:nvPr/>
            </p:nvSpPr>
            <p:spPr>
              <a:xfrm>
                <a:off x="13771348" y="-4785129"/>
                <a:ext cx="388833" cy="385025"/>
              </a:xfrm>
              <a:custGeom>
                <a:avLst/>
                <a:gdLst>
                  <a:gd name="connsiteX0" fmla="*/ 38862 w 77723"/>
                  <a:gd name="connsiteY0" fmla="*/ 76962 h 76962"/>
                  <a:gd name="connsiteX1" fmla="*/ 0 w 77723"/>
                  <a:gd name="connsiteY1" fmla="*/ 38481 h 76962"/>
                  <a:gd name="connsiteX2" fmla="*/ 38862 w 77723"/>
                  <a:gd name="connsiteY2" fmla="*/ 0 h 76962"/>
                  <a:gd name="connsiteX3" fmla="*/ 77724 w 77723"/>
                  <a:gd name="connsiteY3" fmla="*/ 38481 h 76962"/>
                  <a:gd name="connsiteX4" fmla="*/ 38862 w 77723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3" name="Vrije vorm: vorm 592">
                <a:extLst>
                  <a:ext uri="{FF2B5EF4-FFF2-40B4-BE49-F238E27FC236}">
                    <a16:creationId xmlns:a16="http://schemas.microsoft.com/office/drawing/2014/main" id="{C6B33144-FA5D-B157-AAB6-EB1CE931FE48}"/>
                  </a:ext>
                </a:extLst>
              </p:cNvPr>
              <p:cNvSpPr/>
              <p:nvPr/>
            </p:nvSpPr>
            <p:spPr>
              <a:xfrm>
                <a:off x="16594234" y="-5334556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867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867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4" name="Vrije vorm: vorm 593">
                <a:extLst>
                  <a:ext uri="{FF2B5EF4-FFF2-40B4-BE49-F238E27FC236}">
                    <a16:creationId xmlns:a16="http://schemas.microsoft.com/office/drawing/2014/main" id="{E96FFB18-EFB3-6F48-0CAA-BA68168B4494}"/>
                  </a:ext>
                </a:extLst>
              </p:cNvPr>
              <p:cNvSpPr/>
              <p:nvPr/>
            </p:nvSpPr>
            <p:spPr>
              <a:xfrm>
                <a:off x="14877818" y="-4676483"/>
                <a:ext cx="608031" cy="325457"/>
              </a:xfrm>
              <a:custGeom>
                <a:avLst/>
                <a:gdLst>
                  <a:gd name="connsiteX0" fmla="*/ 37909 w 121538"/>
                  <a:gd name="connsiteY0" fmla="*/ 0 h 65055"/>
                  <a:gd name="connsiteX1" fmla="*/ 0 w 121538"/>
                  <a:gd name="connsiteY1" fmla="*/ 65056 h 65055"/>
                  <a:gd name="connsiteX2" fmla="*/ 79057 w 121538"/>
                  <a:gd name="connsiteY2" fmla="*/ 65056 h 65055"/>
                  <a:gd name="connsiteX3" fmla="*/ 121539 w 121538"/>
                  <a:gd name="connsiteY3" fmla="*/ 0 h 65055"/>
                  <a:gd name="connsiteX4" fmla="*/ 37909 w 121538"/>
                  <a:gd name="connsiteY4" fmla="*/ 0 h 6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538" h="65055">
                    <a:moveTo>
                      <a:pt x="37909" y="0"/>
                    </a:moveTo>
                    <a:lnTo>
                      <a:pt x="0" y="65056"/>
                    </a:lnTo>
                    <a:lnTo>
                      <a:pt x="79057" y="65056"/>
                    </a:lnTo>
                    <a:lnTo>
                      <a:pt x="121539" y="0"/>
                    </a:lnTo>
                    <a:lnTo>
                      <a:pt x="3790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5" name="Vrije vorm: vorm 594">
                <a:extLst>
                  <a:ext uri="{FF2B5EF4-FFF2-40B4-BE49-F238E27FC236}">
                    <a16:creationId xmlns:a16="http://schemas.microsoft.com/office/drawing/2014/main" id="{CBC92CBE-E5BE-3ACE-2731-AFA3A5FD2E84}"/>
                  </a:ext>
                </a:extLst>
              </p:cNvPr>
              <p:cNvSpPr/>
              <p:nvPr/>
            </p:nvSpPr>
            <p:spPr>
              <a:xfrm>
                <a:off x="15576389" y="-4959536"/>
                <a:ext cx="933973" cy="608510"/>
              </a:xfrm>
              <a:custGeom>
                <a:avLst/>
                <a:gdLst>
                  <a:gd name="connsiteX0" fmla="*/ 0 w 186690"/>
                  <a:gd name="connsiteY0" fmla="*/ 56674 h 121634"/>
                  <a:gd name="connsiteX1" fmla="*/ 0 w 186690"/>
                  <a:gd name="connsiteY1" fmla="*/ 121634 h 121634"/>
                  <a:gd name="connsiteX2" fmla="*/ 25051 w 186690"/>
                  <a:gd name="connsiteY2" fmla="*/ 121634 h 121634"/>
                  <a:gd name="connsiteX3" fmla="*/ 90011 w 186690"/>
                  <a:gd name="connsiteY3" fmla="*/ 76867 h 121634"/>
                  <a:gd name="connsiteX4" fmla="*/ 158591 w 186690"/>
                  <a:gd name="connsiteY4" fmla="*/ 121634 h 121634"/>
                  <a:gd name="connsiteX5" fmla="*/ 186690 w 186690"/>
                  <a:gd name="connsiteY5" fmla="*/ 121634 h 121634"/>
                  <a:gd name="connsiteX6" fmla="*/ 186690 w 186690"/>
                  <a:gd name="connsiteY6" fmla="*/ 56293 h 121634"/>
                  <a:gd name="connsiteX7" fmla="*/ 89916 w 186690"/>
                  <a:gd name="connsiteY7" fmla="*/ 0 h 121634"/>
                  <a:gd name="connsiteX8" fmla="*/ 0 w 186690"/>
                  <a:gd name="connsiteY8" fmla="*/ 56674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90" h="121634">
                    <a:moveTo>
                      <a:pt x="0" y="56674"/>
                    </a:moveTo>
                    <a:lnTo>
                      <a:pt x="0" y="121634"/>
                    </a:lnTo>
                    <a:lnTo>
                      <a:pt x="25051" y="121634"/>
                    </a:lnTo>
                    <a:lnTo>
                      <a:pt x="90011" y="76867"/>
                    </a:lnTo>
                    <a:lnTo>
                      <a:pt x="158591" y="121634"/>
                    </a:lnTo>
                    <a:lnTo>
                      <a:pt x="186690" y="121634"/>
                    </a:lnTo>
                    <a:lnTo>
                      <a:pt x="186690" y="56293"/>
                    </a:lnTo>
                    <a:lnTo>
                      <a:pt x="89916" y="0"/>
                    </a:lnTo>
                    <a:lnTo>
                      <a:pt x="0" y="5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6" name="Vrije vorm: vorm 595">
                <a:extLst>
                  <a:ext uri="{FF2B5EF4-FFF2-40B4-BE49-F238E27FC236}">
                    <a16:creationId xmlns:a16="http://schemas.microsoft.com/office/drawing/2014/main" id="{2E875F8B-FF0A-56DC-D840-818BC81855D8}"/>
                  </a:ext>
                </a:extLst>
              </p:cNvPr>
              <p:cNvSpPr/>
              <p:nvPr/>
            </p:nvSpPr>
            <p:spPr>
              <a:xfrm>
                <a:off x="13839486" y="-5617129"/>
                <a:ext cx="862493" cy="700001"/>
              </a:xfrm>
              <a:custGeom>
                <a:avLst/>
                <a:gdLst>
                  <a:gd name="connsiteX0" fmla="*/ 0 w 172402"/>
                  <a:gd name="connsiteY0" fmla="*/ 47625 h 139922"/>
                  <a:gd name="connsiteX1" fmla="*/ 0 w 172402"/>
                  <a:gd name="connsiteY1" fmla="*/ 128968 h 139922"/>
                  <a:gd name="connsiteX2" fmla="*/ 75629 w 172402"/>
                  <a:gd name="connsiteY2" fmla="*/ 76771 h 139922"/>
                  <a:gd name="connsiteX3" fmla="*/ 172403 w 172402"/>
                  <a:gd name="connsiteY3" fmla="*/ 139922 h 139922"/>
                  <a:gd name="connsiteX4" fmla="*/ 172403 w 172402"/>
                  <a:gd name="connsiteY4" fmla="*/ 56293 h 139922"/>
                  <a:gd name="connsiteX5" fmla="*/ 75629 w 172402"/>
                  <a:gd name="connsiteY5" fmla="*/ 0 h 139922"/>
                  <a:gd name="connsiteX6" fmla="*/ 0 w 172402"/>
                  <a:gd name="connsiteY6" fmla="*/ 47625 h 13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402" h="139922">
                    <a:moveTo>
                      <a:pt x="0" y="47625"/>
                    </a:moveTo>
                    <a:lnTo>
                      <a:pt x="0" y="128968"/>
                    </a:lnTo>
                    <a:lnTo>
                      <a:pt x="75629" y="76771"/>
                    </a:lnTo>
                    <a:lnTo>
                      <a:pt x="172403" y="139922"/>
                    </a:lnTo>
                    <a:lnTo>
                      <a:pt x="172403" y="56293"/>
                    </a:lnTo>
                    <a:lnTo>
                      <a:pt x="75629" y="0"/>
                    </a:lnTo>
                    <a:lnTo>
                      <a:pt x="0" y="4762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7" name="Vrije vorm: vorm 596">
                <a:extLst>
                  <a:ext uri="{FF2B5EF4-FFF2-40B4-BE49-F238E27FC236}">
                    <a16:creationId xmlns:a16="http://schemas.microsoft.com/office/drawing/2014/main" id="{83E0CA45-F631-8037-ED25-591A739A9263}"/>
                  </a:ext>
                </a:extLst>
              </p:cNvPr>
              <p:cNvSpPr/>
              <p:nvPr/>
            </p:nvSpPr>
            <p:spPr>
              <a:xfrm>
                <a:off x="13767531" y="-4785129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0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8" name="Vrije vorm: vorm 597">
                <a:extLst>
                  <a:ext uri="{FF2B5EF4-FFF2-40B4-BE49-F238E27FC236}">
                    <a16:creationId xmlns:a16="http://schemas.microsoft.com/office/drawing/2014/main" id="{7DAF8F67-9FBE-5526-CDF2-0182AB49FF63}"/>
                  </a:ext>
                </a:extLst>
              </p:cNvPr>
              <p:cNvSpPr/>
              <p:nvPr/>
            </p:nvSpPr>
            <p:spPr>
              <a:xfrm>
                <a:off x="14785851" y="-5992624"/>
                <a:ext cx="700002" cy="934447"/>
              </a:xfrm>
              <a:custGeom>
                <a:avLst/>
                <a:gdLst>
                  <a:gd name="connsiteX0" fmla="*/ 138779 w 139922"/>
                  <a:gd name="connsiteY0" fmla="*/ 186785 h 186785"/>
                  <a:gd name="connsiteX1" fmla="*/ 56674 w 139922"/>
                  <a:gd name="connsiteY1" fmla="*/ 186785 h 186785"/>
                  <a:gd name="connsiteX2" fmla="*/ 0 w 139922"/>
                  <a:gd name="connsiteY2" fmla="*/ 96774 h 186785"/>
                  <a:gd name="connsiteX3" fmla="*/ 56293 w 139922"/>
                  <a:gd name="connsiteY3" fmla="*/ 0 h 186785"/>
                  <a:gd name="connsiteX4" fmla="*/ 139922 w 139922"/>
                  <a:gd name="connsiteY4" fmla="*/ 0 h 186785"/>
                  <a:gd name="connsiteX5" fmla="*/ 76771 w 139922"/>
                  <a:gd name="connsiteY5" fmla="*/ 96774 h 186785"/>
                  <a:gd name="connsiteX6" fmla="*/ 138779 w 139922"/>
                  <a:gd name="connsiteY6" fmla="*/ 186785 h 18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922" h="186785">
                    <a:moveTo>
                      <a:pt x="138779" y="186785"/>
                    </a:moveTo>
                    <a:lnTo>
                      <a:pt x="56674" y="186785"/>
                    </a:lnTo>
                    <a:lnTo>
                      <a:pt x="0" y="96774"/>
                    </a:lnTo>
                    <a:lnTo>
                      <a:pt x="56293" y="0"/>
                    </a:lnTo>
                    <a:lnTo>
                      <a:pt x="139922" y="0"/>
                    </a:lnTo>
                    <a:lnTo>
                      <a:pt x="76771" y="96774"/>
                    </a:lnTo>
                    <a:lnTo>
                      <a:pt x="138779" y="1867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99" name="Vrije vorm: vorm 598">
                <a:extLst>
                  <a:ext uri="{FF2B5EF4-FFF2-40B4-BE49-F238E27FC236}">
                    <a16:creationId xmlns:a16="http://schemas.microsoft.com/office/drawing/2014/main" id="{296059BD-F8EE-14FE-BEF3-43779916BD4A}"/>
                  </a:ext>
                </a:extLst>
              </p:cNvPr>
              <p:cNvSpPr/>
              <p:nvPr/>
            </p:nvSpPr>
            <p:spPr>
              <a:xfrm>
                <a:off x="15576384" y="-5443202"/>
                <a:ext cx="388838" cy="385025"/>
              </a:xfrm>
              <a:custGeom>
                <a:avLst/>
                <a:gdLst>
                  <a:gd name="connsiteX0" fmla="*/ 38862 w 77724"/>
                  <a:gd name="connsiteY0" fmla="*/ 76962 h 76962"/>
                  <a:gd name="connsiteX1" fmla="*/ 0 w 77724"/>
                  <a:gd name="connsiteY1" fmla="*/ 38481 h 76962"/>
                  <a:gd name="connsiteX2" fmla="*/ 38862 w 77724"/>
                  <a:gd name="connsiteY2" fmla="*/ 0 h 76962"/>
                  <a:gd name="connsiteX3" fmla="*/ 77724 w 77724"/>
                  <a:gd name="connsiteY3" fmla="*/ 38481 h 76962"/>
                  <a:gd name="connsiteX4" fmla="*/ 38862 w 77724"/>
                  <a:gd name="connsiteY4" fmla="*/ 76962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4" h="76962">
                    <a:moveTo>
                      <a:pt x="38862" y="76962"/>
                    </a:moveTo>
                    <a:cubicBezTo>
                      <a:pt x="17241" y="76962"/>
                      <a:pt x="0" y="59817"/>
                      <a:pt x="0" y="38481"/>
                    </a:cubicBezTo>
                    <a:cubicBezTo>
                      <a:pt x="0" y="17145"/>
                      <a:pt x="17145" y="0"/>
                      <a:pt x="38862" y="0"/>
                    </a:cubicBezTo>
                    <a:cubicBezTo>
                      <a:pt x="60579" y="0"/>
                      <a:pt x="77724" y="17145"/>
                      <a:pt x="77724" y="38481"/>
                    </a:cubicBezTo>
                    <a:cubicBezTo>
                      <a:pt x="77724" y="59817"/>
                      <a:pt x="60579" y="76962"/>
                      <a:pt x="38862" y="76962"/>
                    </a:cubicBezTo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112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2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border blanco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Rechthoek 676">
            <a:extLst>
              <a:ext uri="{FF2B5EF4-FFF2-40B4-BE49-F238E27FC236}">
                <a16:creationId xmlns:a16="http://schemas.microsoft.com/office/drawing/2014/main" id="{BAB13896-61C8-DEE8-3827-722C5F74B12B}"/>
              </a:ext>
            </a:extLst>
          </p:cNvPr>
          <p:cNvSpPr/>
          <p:nvPr userDrawn="1"/>
        </p:nvSpPr>
        <p:spPr>
          <a:xfrm>
            <a:off x="677814" y="571978"/>
            <a:ext cx="10836372" cy="5377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24374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Text border </a:t>
            </a:r>
            <a:r>
              <a:rPr lang="en-GB" sz="1600" b="0" cap="none" baseline="0" noProof="0" err="1">
                <a:solidFill>
                  <a:schemeClr val="accent1"/>
                </a:solidFill>
                <a:latin typeface="+mj-lt"/>
              </a:rPr>
              <a:t>blanco</a:t>
            </a:r>
            <a:r>
              <a:rPr lang="en-GB" sz="1600" b="0" cap="none" baseline="0" noProof="0">
                <a:solidFill>
                  <a:schemeClr val="accent1"/>
                </a:solidFill>
                <a:latin typeface="+mj-lt"/>
              </a:rPr>
              <a:t> - Cream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0417175" y="6344941"/>
            <a:ext cx="719138" cy="14475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39863" y="1989138"/>
            <a:ext cx="7535861" cy="3240087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Plain text</a:t>
            </a:r>
          </a:p>
          <a:p>
            <a:pPr lvl="4"/>
            <a:r>
              <a:rPr lang="en-GB" noProof="0"/>
              <a:t>Heading #1</a:t>
            </a:r>
          </a:p>
          <a:p>
            <a:pPr lvl="5"/>
            <a:r>
              <a:rPr lang="en-GB" noProof="0"/>
              <a:t>Heading #2</a:t>
            </a:r>
          </a:p>
          <a:p>
            <a:pPr lvl="6"/>
            <a:r>
              <a:rPr lang="en-GB" noProof="0"/>
              <a:t>Numeric bullet</a:t>
            </a:r>
          </a:p>
          <a:p>
            <a:pPr lvl="7"/>
            <a:r>
              <a:rPr lang="en-GB" noProof="0"/>
              <a:t>Alphabetic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BF57B550-004E-F673-2D32-DFC2F241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7" y="1269007"/>
            <a:ext cx="753450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your title here</a:t>
            </a:r>
          </a:p>
        </p:txBody>
      </p:sp>
      <p:sp>
        <p:nvSpPr>
          <p:cNvPr id="679" name="Tijdelijke aanduiding voor tekst 611">
            <a:extLst>
              <a:ext uri="{FF2B5EF4-FFF2-40B4-BE49-F238E27FC236}">
                <a16:creationId xmlns:a16="http://schemas.microsoft.com/office/drawing/2014/main" id="{A1A90689-00CF-0CC4-D4DD-2483C08FC6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254" y="6308725"/>
            <a:ext cx="407615" cy="21077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l="-1831" r="-1831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678" name="Tijdelijke aanduiding voor tekst 677">
            <a:extLst>
              <a:ext uri="{FF2B5EF4-FFF2-40B4-BE49-F238E27FC236}">
                <a16:creationId xmlns:a16="http://schemas.microsoft.com/office/drawing/2014/main" id="{058CD2AD-7A2A-E3D8-7FCE-F2FBFDF51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-1714" y="1090246"/>
            <a:ext cx="687068" cy="89889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680" name="Tijdelijke aanduiding voor tekst 677">
            <a:extLst>
              <a:ext uri="{FF2B5EF4-FFF2-40B4-BE49-F238E27FC236}">
                <a16:creationId xmlns:a16="http://schemas.microsoft.com/office/drawing/2014/main" id="{1CF8285E-A03A-E2A3-A367-1BFC354C89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814" y="1090246"/>
            <a:ext cx="677863" cy="8988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023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0.03472 L -3.33333E-6 2.59259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-3.33333E-6 -0.03472 L -3.33333E-6 2.59259E-6 " pathEditMode="relative" rAng="0" ptsTypes="AA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5" grpId="0"/>
      <p:bldP spid="679" grpId="0" uiExpand="1" build="p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2 - Kiw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016571FB-BADA-1545-C029-984F08E7A9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95417"/>
            <a:ext cx="8256589" cy="6462584"/>
          </a:xfrm>
          <a:gradFill flip="none" rotWithShape="1">
            <a:gsLst>
              <a:gs pos="4000">
                <a:schemeClr val="tx1">
                  <a:alpha val="0"/>
                </a:schemeClr>
              </a:gs>
              <a:gs pos="76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4652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2 – </a:t>
            </a:r>
            <a:r>
              <a:rPr lang="en-GB" sz="1600" b="0" cap="none" baseline="0" noProof="0" dirty="0" err="1">
                <a:solidFill>
                  <a:schemeClr val="accent1"/>
                </a:solidFill>
                <a:latin typeface="+mj-lt"/>
              </a:rPr>
              <a:t>Kiwa</a:t>
            </a:r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 Blue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D02861A7-FD9A-501C-F072-612C4DF200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B755F51-B174-6566-08B2-C4C77744FA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3001" y="575795"/>
            <a:ext cx="6461050" cy="10785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7465C9B4-95E9-82B3-32BC-0888A2B859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6950" y="547307"/>
            <a:ext cx="3240088" cy="46615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48E70C-C293-933C-4839-BCF635470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3001" y="2032269"/>
            <a:ext cx="6461050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4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2 -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016571FB-BADA-1545-C029-984F08E7A9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95417"/>
            <a:ext cx="8256589" cy="6462584"/>
          </a:xfrm>
          <a:gradFill flip="none" rotWithShape="1">
            <a:gsLst>
              <a:gs pos="4000">
                <a:schemeClr val="tx1">
                  <a:alpha val="0"/>
                </a:schemeClr>
              </a:gs>
              <a:gs pos="76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74107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2 – Dark Blue</a:t>
            </a:r>
            <a:endParaRPr lang="en-GB"/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D02861A7-FD9A-501C-F072-612C4DF200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065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0D30FFF-2E64-6347-D047-B0069153A8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3001" y="575795"/>
            <a:ext cx="6461050" cy="10785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B4FD05-B269-F66B-97D5-DA00D3B7DD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6950" y="547307"/>
            <a:ext cx="3240088" cy="46615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97F7A0-914A-7A5A-CC97-1830EB4513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3001" y="2032269"/>
            <a:ext cx="6461050" cy="36400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90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version 3 - Cr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276D154-964F-1D40-9F27-31AFC075F9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2" y="4149725"/>
            <a:ext cx="8256589" cy="2708275"/>
          </a:xfrm>
          <a:gradFill flip="none" rotWithShape="1">
            <a:gsLst>
              <a:gs pos="19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5400000" scaled="1"/>
            <a:tileRect/>
          </a:gradFill>
        </p:spPr>
        <p:txBody>
          <a:bodyPr/>
          <a:lstStyle>
            <a:lvl1pPr marL="0" indent="0">
              <a:buNone/>
              <a:defRPr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r>
              <a:rPr lang="en-GB" dirty="0"/>
              <a:t> </a:t>
            </a:r>
            <a:endParaRPr lang="en-GB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57585F1F-5503-D983-EDB4-2F41EDFD2F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25941"/>
            <a:ext cx="8256588" cy="7283941"/>
          </a:xfrm>
          <a:custGeom>
            <a:avLst/>
            <a:gdLst>
              <a:gd name="connsiteX0" fmla="*/ 5475654 w 8256588"/>
              <a:gd name="connsiteY0" fmla="*/ 0 h 7283941"/>
              <a:gd name="connsiteX1" fmla="*/ 6355984 w 8256588"/>
              <a:gd name="connsiteY1" fmla="*/ 0 h 7283941"/>
              <a:gd name="connsiteX2" fmla="*/ 6456363 w 8256588"/>
              <a:gd name="connsiteY2" fmla="*/ 100379 h 7283941"/>
              <a:gd name="connsiteX3" fmla="*/ 6456363 w 8256588"/>
              <a:gd name="connsiteY3" fmla="*/ 425941 h 7283941"/>
              <a:gd name="connsiteX4" fmla="*/ 8256588 w 8256588"/>
              <a:gd name="connsiteY4" fmla="*/ 425941 h 7283941"/>
              <a:gd name="connsiteX5" fmla="*/ 8256588 w 8256588"/>
              <a:gd name="connsiteY5" fmla="*/ 7283941 h 7283941"/>
              <a:gd name="connsiteX6" fmla="*/ 0 w 8256588"/>
              <a:gd name="connsiteY6" fmla="*/ 7283941 h 7283941"/>
              <a:gd name="connsiteX7" fmla="*/ 0 w 8256588"/>
              <a:gd name="connsiteY7" fmla="*/ 425941 h 7283941"/>
              <a:gd name="connsiteX8" fmla="*/ 5375275 w 8256588"/>
              <a:gd name="connsiteY8" fmla="*/ 425941 h 7283941"/>
              <a:gd name="connsiteX9" fmla="*/ 5375275 w 8256588"/>
              <a:gd name="connsiteY9" fmla="*/ 100379 h 7283941"/>
              <a:gd name="connsiteX10" fmla="*/ 5475654 w 8256588"/>
              <a:gd name="connsiteY10" fmla="*/ 0 h 728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56588" h="7283941">
                <a:moveTo>
                  <a:pt x="5475654" y="0"/>
                </a:moveTo>
                <a:lnTo>
                  <a:pt x="6355984" y="0"/>
                </a:lnTo>
                <a:cubicBezTo>
                  <a:pt x="6411422" y="0"/>
                  <a:pt x="6456363" y="44941"/>
                  <a:pt x="6456363" y="100379"/>
                </a:cubicBezTo>
                <a:lnTo>
                  <a:pt x="6456363" y="425941"/>
                </a:lnTo>
                <a:lnTo>
                  <a:pt x="8256588" y="425941"/>
                </a:lnTo>
                <a:lnTo>
                  <a:pt x="8256588" y="7283941"/>
                </a:lnTo>
                <a:lnTo>
                  <a:pt x="0" y="7283941"/>
                </a:lnTo>
                <a:lnTo>
                  <a:pt x="0" y="425941"/>
                </a:lnTo>
                <a:lnTo>
                  <a:pt x="5375275" y="425941"/>
                </a:lnTo>
                <a:lnTo>
                  <a:pt x="5375275" y="100379"/>
                </a:lnTo>
                <a:cubicBezTo>
                  <a:pt x="5375275" y="44941"/>
                  <a:pt x="5420216" y="0"/>
                  <a:pt x="54756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tIns="0" rIns="36000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the icon below 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>to add an image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245041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600" b="0" cap="none" baseline="0" noProof="0" dirty="0">
                <a:solidFill>
                  <a:schemeClr val="accent1"/>
                </a:solidFill>
                <a:latin typeface="+mj-lt"/>
              </a:rPr>
              <a:t>Titlepage version 3 - Cream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E1F20E-7335-2C58-1E40-63EC1B67B9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8236" y="5890437"/>
            <a:ext cx="1418254" cy="47066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 t="-25154" b="-25154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. </a:t>
            </a:r>
            <a:endParaRPr lang="en-GB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80E3E6F-CE1B-4A36-3911-AEAF04006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28126" y="563338"/>
            <a:ext cx="3228911" cy="2144935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99A0489-4350-D7B5-9300-130AAE77B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6950" y="3216029"/>
            <a:ext cx="3240088" cy="466150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Place</a:t>
            </a:r>
            <a:r>
              <a:rPr lang="en-GB" dirty="0"/>
              <a:t> a </a:t>
            </a:r>
            <a:r>
              <a:rPr lang="en-GB" dirty="0" err="1"/>
              <a:t>title</a:t>
            </a:r>
            <a:r>
              <a:rPr lang="en-GB" dirty="0"/>
              <a:t>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39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your title here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291978"/>
            <a:ext cx="10753200" cy="4587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  <a:endParaRPr lang="en-GB"/>
          </a:p>
          <a:p>
            <a:pPr lvl="1"/>
            <a:r>
              <a:rPr lang="en-GB" noProof="0" dirty="0"/>
              <a:t>Sub-bullet #1</a:t>
            </a:r>
            <a:endParaRPr lang="en-GB"/>
          </a:p>
          <a:p>
            <a:pPr lvl="2"/>
            <a:r>
              <a:rPr lang="en-GB" noProof="0" dirty="0"/>
              <a:t>Sub-bullet #2</a:t>
            </a:r>
            <a:endParaRPr lang="en-GB"/>
          </a:p>
          <a:p>
            <a:pPr lvl="3"/>
            <a:r>
              <a:rPr lang="en-GB" noProof="0" dirty="0"/>
              <a:t>Plain text</a:t>
            </a:r>
            <a:endParaRPr lang="en-GB"/>
          </a:p>
          <a:p>
            <a:pPr lvl="4"/>
            <a:r>
              <a:rPr lang="en-GB" noProof="0" dirty="0"/>
              <a:t>Heading #1</a:t>
            </a:r>
            <a:endParaRPr lang="en-GB"/>
          </a:p>
          <a:p>
            <a:pPr lvl="5"/>
            <a:r>
              <a:rPr lang="en-GB" noProof="0" dirty="0"/>
              <a:t>Heading #2</a:t>
            </a:r>
            <a:endParaRPr lang="en-GB"/>
          </a:p>
          <a:p>
            <a:pPr lvl="6"/>
            <a:r>
              <a:rPr lang="en-GB" noProof="0" dirty="0"/>
              <a:t>Numeric bullet</a:t>
            </a:r>
            <a:endParaRPr lang="en-GB"/>
          </a:p>
          <a:p>
            <a:pPr lvl="7"/>
            <a:r>
              <a:rPr lang="en-GB" noProof="0" dirty="0"/>
              <a:t>Alphabetic bullet</a:t>
            </a:r>
            <a:endParaRPr lang="en-GB"/>
          </a:p>
          <a:p>
            <a:pPr lvl="8"/>
            <a:r>
              <a:rPr lang="en-GB" noProof="0" dirty="0"/>
              <a:t>Source</a:t>
            </a:r>
            <a:endParaRPr lang="en-GB"/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21351"/>
            <a:ext cx="3994152" cy="18000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/>
            <a:r>
              <a:rPr lang="en-GB" sz="1000" b="0" cap="all" baseline="0" noProof="0" dirty="0">
                <a:solidFill>
                  <a:schemeClr val="tx2"/>
                </a:solidFill>
                <a:latin typeface="+mn-lt"/>
              </a:rPr>
              <a:t>LAYOUT</a:t>
            </a:r>
            <a:endParaRPr lang="en-GB"/>
          </a:p>
        </p:txBody>
      </p:sp>
      <p:sp>
        <p:nvSpPr>
          <p:cNvPr id="29" name="Tijdelijke aanduiding voor voettekst 4">
            <a:extLst>
              <a:ext uri="{FF2B5EF4-FFF2-40B4-BE49-F238E27FC236}">
                <a16:creationId xmlns:a16="http://schemas.microsoft.com/office/drawing/2014/main" id="{8E242A96-65D5-44C2-9B90-81D00C90D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416313" y="6344940"/>
            <a:ext cx="720000" cy="1530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GB"/>
              <a:t>Demo Kiwa</a:t>
            </a:r>
            <a:endParaRPr lang="en-GB" dirty="0"/>
          </a:p>
        </p:txBody>
      </p:sp>
      <p:sp>
        <p:nvSpPr>
          <p:cNvPr id="30" name="Tijdelijke aanduiding voor dianummer 5">
            <a:extLst>
              <a:ext uri="{FF2B5EF4-FFF2-40B4-BE49-F238E27FC236}">
                <a16:creationId xmlns:a16="http://schemas.microsoft.com/office/drawing/2014/main" id="{97B5FD88-660A-4FF5-BB5B-19029FB61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3200" y="6344941"/>
            <a:ext cx="270000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1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9E843DB9-9987-4157-AB9C-CEA8D7D910BB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6" r:id="rId2"/>
    <p:sldLayoutId id="2147483717" r:id="rId3"/>
    <p:sldLayoutId id="2147483732" r:id="rId4"/>
    <p:sldLayoutId id="2147483706" r:id="rId5"/>
    <p:sldLayoutId id="2147483733" r:id="rId6"/>
    <p:sldLayoutId id="2147483718" r:id="rId7"/>
    <p:sldLayoutId id="2147483719" r:id="rId8"/>
    <p:sldLayoutId id="2147483712" r:id="rId9"/>
    <p:sldLayoutId id="2147483734" r:id="rId10"/>
    <p:sldLayoutId id="2147483720" r:id="rId11"/>
    <p:sldLayoutId id="2147483721" r:id="rId12"/>
    <p:sldLayoutId id="2147483713" r:id="rId13"/>
    <p:sldLayoutId id="2147483722" r:id="rId14"/>
    <p:sldLayoutId id="2147483723" r:id="rId15"/>
    <p:sldLayoutId id="2147483697" r:id="rId16"/>
    <p:sldLayoutId id="2147483724" r:id="rId17"/>
    <p:sldLayoutId id="2147483725" r:id="rId18"/>
    <p:sldLayoutId id="2147483726" r:id="rId19"/>
    <p:sldLayoutId id="2147483710" r:id="rId20"/>
    <p:sldLayoutId id="2147483727" r:id="rId21"/>
    <p:sldLayoutId id="2147483728" r:id="rId22"/>
    <p:sldLayoutId id="2147483715" r:id="rId23"/>
    <p:sldLayoutId id="2147483729" r:id="rId24"/>
    <p:sldLayoutId id="2147483730" r:id="rId25"/>
    <p:sldLayoutId id="2147483660" r:id="rId26"/>
    <p:sldLayoutId id="2147483735" r:id="rId27"/>
    <p:sldLayoutId id="2147483736" r:id="rId28"/>
    <p:sldLayoutId id="2147483737" r:id="rId29"/>
    <p:sldLayoutId id="2147483673" r:id="rId30"/>
    <p:sldLayoutId id="2147483738" r:id="rId31"/>
    <p:sldLayoutId id="2147483739" r:id="rId32"/>
    <p:sldLayoutId id="2147483740" r:id="rId33"/>
    <p:sldLayoutId id="2147483674" r:id="rId34"/>
    <p:sldLayoutId id="2147483741" r:id="rId35"/>
    <p:sldLayoutId id="2147483742" r:id="rId36"/>
    <p:sldLayoutId id="2147483743" r:id="rId37"/>
    <p:sldLayoutId id="2147483663" r:id="rId38"/>
    <p:sldLayoutId id="2147483664" r:id="rId39"/>
    <p:sldLayoutId id="2147483750" r:id="rId40"/>
    <p:sldLayoutId id="2147483665" r:id="rId41"/>
    <p:sldLayoutId id="2147483751" r:id="rId42"/>
    <p:sldLayoutId id="2147483666" r:id="rId43"/>
    <p:sldLayoutId id="2147483754" r:id="rId44"/>
    <p:sldLayoutId id="2147483752" r:id="rId45"/>
    <p:sldLayoutId id="2147483667" r:id="rId46"/>
    <p:sldLayoutId id="2147483753" r:id="rId47"/>
    <p:sldLayoutId id="2147483669" r:id="rId48"/>
    <p:sldLayoutId id="2147483672" r:id="rId49"/>
    <p:sldLayoutId id="2147483744" r:id="rId50"/>
    <p:sldLayoutId id="2147483745" r:id="rId51"/>
    <p:sldLayoutId id="2147483746" r:id="rId52"/>
    <p:sldLayoutId id="2147483705" r:id="rId53"/>
    <p:sldLayoutId id="2147483747" r:id="rId54"/>
    <p:sldLayoutId id="2147483748" r:id="rId55"/>
    <p:sldLayoutId id="2147483749" r:id="rId56"/>
    <p:sldLayoutId id="2147483755" r:id="rId57"/>
    <p:sldLayoutId id="2147483756" r:id="rId58"/>
    <p:sldLayoutId id="2147483757" r:id="rId59"/>
    <p:sldLayoutId id="2147483758" r:id="rId60"/>
    <p:sldLayoutId id="2147483759" r:id="rId61"/>
    <p:sldLayoutId id="2147483760" r:id="rId62"/>
    <p:sldLayoutId id="2147483761" r:id="rId63"/>
    <p:sldLayoutId id="2147483762" r:id="rId64"/>
    <p:sldLayoutId id="2147483763" r:id="rId65"/>
    <p:sldLayoutId id="2147483764" r:id="rId66"/>
    <p:sldLayoutId id="2147483765" r:id="rId67"/>
    <p:sldLayoutId id="2147483766" r:id="rId6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tabLst/>
        <a:defRPr sz="1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31813" indent="-1714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3"/>
        </a:buClr>
        <a:buFont typeface="Wingdings" panose="05000000000000000000" pitchFamily="2" charset="2"/>
        <a:buChar char="§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b="0" kern="1200" cap="none" baseline="0">
          <a:solidFill>
            <a:schemeClr val="accent2"/>
          </a:solidFill>
          <a:latin typeface="+mj-lt"/>
          <a:ea typeface="+mn-ea"/>
          <a:cs typeface="+mn-cs"/>
        </a:defRPr>
      </a:lvl6pPr>
      <a:lvl7pPr marL="268288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6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269875" indent="-2698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+mj-lt"/>
        <a:buAutoNum type="alphaLcPeriod"/>
        <a:defRPr sz="16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i="1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3748" userDrawn="1">
          <p15:clr>
            <a:srgbClr val="A4A3A4"/>
          </p15:clr>
        </p15:guide>
        <p15:guide id="6" pos="7242" userDrawn="1">
          <p15:clr>
            <a:srgbClr val="A4A3A4"/>
          </p15:clr>
        </p15:guide>
        <p15:guide id="9" orient="horz" pos="346" userDrawn="1">
          <p15:clr>
            <a:srgbClr val="A4A3A4"/>
          </p15:clr>
        </p15:guide>
        <p15:guide id="10" orient="horz" pos="572" userDrawn="1">
          <p15:clr>
            <a:srgbClr val="A4A3A4"/>
          </p15:clr>
        </p15:guide>
        <p15:guide id="12" orient="horz" pos="3974" userDrawn="1">
          <p15:clr>
            <a:srgbClr val="A4A3A4"/>
          </p15:clr>
        </p15:guide>
        <p15:guide id="13" pos="7680" userDrawn="1">
          <p15:clr>
            <a:srgbClr val="F26B43"/>
          </p15:clr>
        </p15:guide>
        <p15:guide id="14" orient="horz" pos="4320" userDrawn="1">
          <p15:clr>
            <a:srgbClr val="F26B43"/>
          </p15:clr>
        </p15:guide>
        <p15:guide id="15" orient="horz" pos="4201" userDrawn="1">
          <p15:clr>
            <a:srgbClr val="A4A3A4"/>
          </p15:clr>
        </p15:guide>
        <p15:guide id="16" pos="211" userDrawn="1">
          <p15:clr>
            <a:srgbClr val="A4A3A4"/>
          </p15:clr>
        </p15:guide>
        <p15:guide id="17" orient="horz" userDrawn="1">
          <p15:clr>
            <a:srgbClr val="F26B43"/>
          </p15:clr>
        </p15:guide>
        <p15:guide id="18" pos="665" userDrawn="1">
          <p15:clr>
            <a:srgbClr val="A4A3A4"/>
          </p15:clr>
        </p15:guide>
        <p15:guide id="19" pos="892" userDrawn="1">
          <p15:clr>
            <a:srgbClr val="A4A3A4"/>
          </p15:clr>
        </p15:guide>
        <p15:guide id="20" pos="1118" userDrawn="1">
          <p15:clr>
            <a:srgbClr val="A4A3A4"/>
          </p15:clr>
        </p15:guide>
        <p15:guide id="21" pos="1345" userDrawn="1">
          <p15:clr>
            <a:srgbClr val="A4A3A4"/>
          </p15:clr>
        </p15:guide>
        <p15:guide id="22" pos="1572" userDrawn="1">
          <p15:clr>
            <a:srgbClr val="A4A3A4"/>
          </p15:clr>
        </p15:guide>
        <p15:guide id="23" pos="1799" userDrawn="1">
          <p15:clr>
            <a:srgbClr val="A4A3A4"/>
          </p15:clr>
        </p15:guide>
        <p15:guide id="24" pos="2026" userDrawn="1">
          <p15:clr>
            <a:srgbClr val="A4A3A4"/>
          </p15:clr>
        </p15:guide>
        <p15:guide id="25" pos="2252" userDrawn="1">
          <p15:clr>
            <a:srgbClr val="A4A3A4"/>
          </p15:clr>
        </p15:guide>
        <p15:guide id="26" pos="2479" userDrawn="1">
          <p15:clr>
            <a:srgbClr val="A4A3A4"/>
          </p15:clr>
        </p15:guide>
        <p15:guide id="27" pos="2706" userDrawn="1">
          <p15:clr>
            <a:srgbClr val="A4A3A4"/>
          </p15:clr>
        </p15:guide>
        <p15:guide id="28" pos="2933" userDrawn="1">
          <p15:clr>
            <a:srgbClr val="A4A3A4"/>
          </p15:clr>
        </p15:guide>
        <p15:guide id="29" pos="3160" userDrawn="1">
          <p15:clr>
            <a:srgbClr val="A4A3A4"/>
          </p15:clr>
        </p15:guide>
        <p15:guide id="30" pos="3386" userDrawn="1">
          <p15:clr>
            <a:srgbClr val="A4A3A4"/>
          </p15:clr>
        </p15:guide>
        <p15:guide id="31" pos="3613" userDrawn="1">
          <p15:clr>
            <a:srgbClr val="A4A3A4"/>
          </p15:clr>
        </p15:guide>
        <p15:guide id="32" pos="3840" userDrawn="1">
          <p15:clr>
            <a:srgbClr val="A4A3A4"/>
          </p15:clr>
        </p15:guide>
        <p15:guide id="33" pos="4067" userDrawn="1">
          <p15:clr>
            <a:srgbClr val="A4A3A4"/>
          </p15:clr>
        </p15:guide>
        <p15:guide id="34" pos="4294" userDrawn="1">
          <p15:clr>
            <a:srgbClr val="A4A3A4"/>
          </p15:clr>
        </p15:guide>
        <p15:guide id="35" pos="4520" userDrawn="1">
          <p15:clr>
            <a:srgbClr val="A4A3A4"/>
          </p15:clr>
        </p15:guide>
        <p15:guide id="36" pos="4747" userDrawn="1">
          <p15:clr>
            <a:srgbClr val="A4A3A4"/>
          </p15:clr>
        </p15:guide>
        <p15:guide id="37" pos="4974" userDrawn="1">
          <p15:clr>
            <a:srgbClr val="A4A3A4"/>
          </p15:clr>
        </p15:guide>
        <p15:guide id="38" pos="5201" userDrawn="1">
          <p15:clr>
            <a:srgbClr val="A4A3A4"/>
          </p15:clr>
        </p15:guide>
        <p15:guide id="39" pos="5428" userDrawn="1">
          <p15:clr>
            <a:srgbClr val="A4A3A4"/>
          </p15:clr>
        </p15:guide>
        <p15:guide id="40" pos="5654" userDrawn="1">
          <p15:clr>
            <a:srgbClr val="A4A3A4"/>
          </p15:clr>
        </p15:guide>
        <p15:guide id="41" pos="5881" userDrawn="1">
          <p15:clr>
            <a:srgbClr val="A4A3A4"/>
          </p15:clr>
        </p15:guide>
        <p15:guide id="42" pos="6108" userDrawn="1">
          <p15:clr>
            <a:srgbClr val="A4A3A4"/>
          </p15:clr>
        </p15:guide>
        <p15:guide id="43" pos="6335" userDrawn="1">
          <p15:clr>
            <a:srgbClr val="A4A3A4"/>
          </p15:clr>
        </p15:guide>
        <p15:guide id="44" pos="6562" userDrawn="1">
          <p15:clr>
            <a:srgbClr val="A4A3A4"/>
          </p15:clr>
        </p15:guide>
        <p15:guide id="45" pos="6788" userDrawn="1">
          <p15:clr>
            <a:srgbClr val="A4A3A4"/>
          </p15:clr>
        </p15:guide>
        <p15:guide id="46" pos="7015" userDrawn="1">
          <p15:clr>
            <a:srgbClr val="A4A3A4"/>
          </p15:clr>
        </p15:guide>
        <p15:guide id="47" pos="7469" userDrawn="1">
          <p15:clr>
            <a:srgbClr val="A4A3A4"/>
          </p15:clr>
        </p15:guide>
        <p15:guide id="48" orient="horz" pos="119" userDrawn="1">
          <p15:clr>
            <a:srgbClr val="A4A3A4"/>
          </p15:clr>
        </p15:guide>
        <p15:guide id="49" orient="horz" pos="1026" userDrawn="1">
          <p15:clr>
            <a:srgbClr val="A4A3A4"/>
          </p15:clr>
        </p15:guide>
        <p15:guide id="50" orient="horz" pos="1253" userDrawn="1">
          <p15:clr>
            <a:srgbClr val="A4A3A4"/>
          </p15:clr>
        </p15:guide>
        <p15:guide id="51" orient="horz" pos="1480" userDrawn="1">
          <p15:clr>
            <a:srgbClr val="A4A3A4"/>
          </p15:clr>
        </p15:guide>
        <p15:guide id="52" orient="horz" pos="1706" userDrawn="1">
          <p15:clr>
            <a:srgbClr val="A4A3A4"/>
          </p15:clr>
        </p15:guide>
        <p15:guide id="53" orient="horz" pos="1933" userDrawn="1">
          <p15:clr>
            <a:srgbClr val="A4A3A4"/>
          </p15:clr>
        </p15:guide>
        <p15:guide id="54" orient="horz" pos="2160" userDrawn="1">
          <p15:clr>
            <a:srgbClr val="A4A3A4"/>
          </p15:clr>
        </p15:guide>
        <p15:guide id="55" orient="horz" pos="2387" userDrawn="1">
          <p15:clr>
            <a:srgbClr val="A4A3A4"/>
          </p15:clr>
        </p15:guide>
        <p15:guide id="56" orient="horz" pos="2614" userDrawn="1">
          <p15:clr>
            <a:srgbClr val="A4A3A4"/>
          </p15:clr>
        </p15:guide>
        <p15:guide id="57" orient="horz" pos="2840" userDrawn="1">
          <p15:clr>
            <a:srgbClr val="A4A3A4"/>
          </p15:clr>
        </p15:guide>
        <p15:guide id="58" orient="horz" pos="3067" userDrawn="1">
          <p15:clr>
            <a:srgbClr val="A4A3A4"/>
          </p15:clr>
        </p15:guide>
        <p15:guide id="59" orient="horz" pos="3294" userDrawn="1">
          <p15:clr>
            <a:srgbClr val="A4A3A4"/>
          </p15:clr>
        </p15:guide>
        <p15:guide id="60" orient="horz" pos="3521" userDrawn="1">
          <p15:clr>
            <a:srgbClr val="A4A3A4"/>
          </p15:clr>
        </p15:guide>
        <p15:guide id="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9.png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customXml" Target="../../customXml/item35.xml"/><Relationship Id="rId1" Type="http://schemas.openxmlformats.org/officeDocument/2006/relationships/customXml" Target="../../customXml/item26.xml"/><Relationship Id="rId5" Type="http://schemas.openxmlformats.org/officeDocument/2006/relationships/image" Target="../media/image13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12.jpeg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1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algap.org/es/documents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19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3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10" Type="http://schemas.openxmlformats.org/officeDocument/2006/relationships/image" Target="../media/image69.png"/><Relationship Id="rId4" Type="http://schemas.openxmlformats.org/officeDocument/2006/relationships/hyperlink" Target="http://www.organic-world.net/" TargetMode="External"/><Relationship Id="rId9" Type="http://schemas.openxmlformats.org/officeDocument/2006/relationships/image" Target="../media/image6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1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7" Type="http://schemas.openxmlformats.org/officeDocument/2006/relationships/image" Target="../media/image107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06.png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07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jpg"/><Relationship Id="rId7" Type="http://schemas.openxmlformats.org/officeDocument/2006/relationships/image" Target="../media/image114.png"/><Relationship Id="rId12" Type="http://schemas.openxmlformats.org/officeDocument/2006/relationships/image" Target="../media/image10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customXml" Target="../../customXml/item34.xml"/><Relationship Id="rId1" Type="http://schemas.openxmlformats.org/officeDocument/2006/relationships/customXml" Target="../../customXml/item13.xml"/><Relationship Id="rId5" Type="http://schemas.openxmlformats.org/officeDocument/2006/relationships/image" Target="../media/image13.png"/><Relationship Id="rId4" Type="http://schemas.openxmlformats.org/officeDocument/2006/relationships/image" Target="../media/image12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customXml" Target="../../customXml/item14.xml"/><Relationship Id="rId1" Type="http://schemas.openxmlformats.org/officeDocument/2006/relationships/customXml" Target="../../customXml/item29.xml"/><Relationship Id="rId5" Type="http://schemas.openxmlformats.org/officeDocument/2006/relationships/image" Target="../media/image13.png"/><Relationship Id="rId4" Type="http://schemas.openxmlformats.org/officeDocument/2006/relationships/image" Target="../media/image12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FC4458B7-18CE-A899-5009-60CB61C6B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6A64A1A-4390-BF31-03C6-4BC19AFE6F2D}"/>
              </a:ext>
            </a:extLst>
          </p:cNvPr>
          <p:cNvSpPr txBox="1"/>
          <p:nvPr/>
        </p:nvSpPr>
        <p:spPr>
          <a:xfrm>
            <a:off x="-576903" y="-23416"/>
            <a:ext cx="51357" cy="678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5398" tIns="25398" rIns="25398" bIns="25398" numCol="1" spcCol="38100" rtlCol="0" anchor="ctr">
            <a:spAutoFit/>
          </a:bodyPr>
          <a:lstStyle/>
          <a:p>
            <a:pPr defTabSz="1219113" hangingPunct="0">
              <a:lnSpc>
                <a:spcPct val="90000"/>
              </a:lnSpc>
              <a:spcBef>
                <a:spcPts val="2250"/>
              </a:spcBef>
            </a:pPr>
            <a:endParaRPr lang="nl-NL" sz="2400">
              <a:solidFill>
                <a:srgbClr val="000000"/>
              </a:solidFill>
              <a:sym typeface="Helvetica Neue"/>
            </a:endParaRPr>
          </a:p>
        </p:txBody>
      </p:sp>
      <p:grpSp>
        <p:nvGrpSpPr>
          <p:cNvPr id="9" name="object 2">
            <a:extLst>
              <a:ext uri="{FF2B5EF4-FFF2-40B4-BE49-F238E27FC236}">
                <a16:creationId xmlns:a16="http://schemas.microsoft.com/office/drawing/2014/main" id="{4ED3C9E6-C6DB-8E0A-547F-AD9AF1EF0C99}"/>
              </a:ext>
            </a:extLst>
          </p:cNvPr>
          <p:cNvGrpSpPr/>
          <p:nvPr/>
        </p:nvGrpSpPr>
        <p:grpSpPr>
          <a:xfrm>
            <a:off x="11163075" y="6317115"/>
            <a:ext cx="753693" cy="261601"/>
            <a:chOff x="18565279" y="10261909"/>
            <a:chExt cx="753745" cy="261620"/>
          </a:xfrm>
        </p:grpSpPr>
        <p:pic>
          <p:nvPicPr>
            <p:cNvPr id="10" name="object 3">
              <a:extLst>
                <a:ext uri="{FF2B5EF4-FFF2-40B4-BE49-F238E27FC236}">
                  <a16:creationId xmlns:a16="http://schemas.microsoft.com/office/drawing/2014/main" id="{696CCEEC-DC79-8502-C153-356FD6667170}"/>
                </a:ext>
              </a:extLst>
            </p:cNvPr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65279" y="10270757"/>
              <a:ext cx="193606" cy="251322"/>
            </a:xfrm>
            <a:prstGeom prst="rect">
              <a:avLst/>
            </a:prstGeom>
          </p:spPr>
        </p:pic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19350D0A-1064-6F7B-76E4-EEA0B53B04D2}"/>
                </a:ext>
              </a:extLst>
            </p:cNvPr>
            <p:cNvSpPr/>
            <p:nvPr/>
          </p:nvSpPr>
          <p:spPr>
            <a:xfrm>
              <a:off x="18857096" y="10340796"/>
              <a:ext cx="303530" cy="181610"/>
            </a:xfrm>
            <a:custGeom>
              <a:avLst/>
              <a:gdLst/>
              <a:ahLst/>
              <a:cxnLst/>
              <a:rect l="l" t="t" r="r" b="b"/>
              <a:pathLst>
                <a:path w="303530" h="181609">
                  <a:moveTo>
                    <a:pt x="303215" y="0"/>
                  </a:moveTo>
                  <a:lnTo>
                    <a:pt x="238055" y="0"/>
                  </a:lnTo>
                  <a:lnTo>
                    <a:pt x="219438" y="72835"/>
                  </a:lnTo>
                  <a:lnTo>
                    <a:pt x="213616" y="100300"/>
                  </a:lnTo>
                  <a:lnTo>
                    <a:pt x="207103" y="72144"/>
                  </a:lnTo>
                  <a:lnTo>
                    <a:pt x="184769" y="0"/>
                  </a:lnTo>
                  <a:lnTo>
                    <a:pt x="124027" y="0"/>
                  </a:lnTo>
                  <a:lnTo>
                    <a:pt x="100991" y="72835"/>
                  </a:lnTo>
                  <a:lnTo>
                    <a:pt x="94478" y="100991"/>
                  </a:lnTo>
                  <a:lnTo>
                    <a:pt x="87955" y="72835"/>
                  </a:lnTo>
                  <a:lnTo>
                    <a:pt x="67945" y="0"/>
                  </a:lnTo>
                  <a:lnTo>
                    <a:pt x="0" y="0"/>
                  </a:lnTo>
                  <a:lnTo>
                    <a:pt x="19308" y="57244"/>
                  </a:lnTo>
                  <a:lnTo>
                    <a:pt x="60500" y="181041"/>
                  </a:lnTo>
                  <a:lnTo>
                    <a:pt x="121933" y="181041"/>
                  </a:lnTo>
                  <a:lnTo>
                    <a:pt x="148697" y="94478"/>
                  </a:lnTo>
                  <a:lnTo>
                    <a:pt x="151492" y="80751"/>
                  </a:lnTo>
                  <a:lnTo>
                    <a:pt x="155209" y="94478"/>
                  </a:lnTo>
                  <a:lnTo>
                    <a:pt x="182675" y="181041"/>
                  </a:lnTo>
                  <a:lnTo>
                    <a:pt x="241783" y="181041"/>
                  </a:lnTo>
                  <a:lnTo>
                    <a:pt x="303215" y="0"/>
                  </a:lnTo>
                  <a:close/>
                </a:path>
              </a:pathLst>
            </a:custGeom>
            <a:solidFill>
              <a:srgbClr val="0053C5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6D87F2AC-C83F-99CA-9507-48767BE5179C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39603" y="10337074"/>
              <a:ext cx="179177" cy="186161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FF525809-F9C6-275D-72AF-38D9FFFAF13D}"/>
                </a:ext>
              </a:extLst>
            </p:cNvPr>
            <p:cNvSpPr/>
            <p:nvPr/>
          </p:nvSpPr>
          <p:spPr>
            <a:xfrm>
              <a:off x="18775870" y="10261910"/>
              <a:ext cx="69850" cy="260350"/>
            </a:xfrm>
            <a:custGeom>
              <a:avLst/>
              <a:gdLst/>
              <a:ahLst/>
              <a:cxnLst/>
              <a:rect l="l" t="t" r="r" b="b"/>
              <a:pathLst>
                <a:path w="69850" h="260350">
                  <a:moveTo>
                    <a:pt x="66548" y="31648"/>
                  </a:moveTo>
                  <a:lnTo>
                    <a:pt x="64046" y="19050"/>
                  </a:lnTo>
                  <a:lnTo>
                    <a:pt x="57188" y="9017"/>
                  </a:lnTo>
                  <a:lnTo>
                    <a:pt x="46926" y="2400"/>
                  </a:lnTo>
                  <a:lnTo>
                    <a:pt x="34213" y="0"/>
                  </a:lnTo>
                  <a:lnTo>
                    <a:pt x="21894" y="2501"/>
                  </a:lnTo>
                  <a:lnTo>
                    <a:pt x="11836" y="9283"/>
                  </a:lnTo>
                  <a:lnTo>
                    <a:pt x="5054" y="19342"/>
                  </a:lnTo>
                  <a:lnTo>
                    <a:pt x="2565" y="31648"/>
                  </a:lnTo>
                  <a:lnTo>
                    <a:pt x="5054" y="44069"/>
                  </a:lnTo>
                  <a:lnTo>
                    <a:pt x="11836" y="54368"/>
                  </a:lnTo>
                  <a:lnTo>
                    <a:pt x="21894" y="61404"/>
                  </a:lnTo>
                  <a:lnTo>
                    <a:pt x="34213" y="64008"/>
                  </a:lnTo>
                  <a:lnTo>
                    <a:pt x="46621" y="61506"/>
                  </a:lnTo>
                  <a:lnTo>
                    <a:pt x="56921" y="54635"/>
                  </a:lnTo>
                  <a:lnTo>
                    <a:pt x="63957" y="44361"/>
                  </a:lnTo>
                  <a:lnTo>
                    <a:pt x="66548" y="31648"/>
                  </a:lnTo>
                  <a:close/>
                </a:path>
                <a:path w="69850" h="260350">
                  <a:moveTo>
                    <a:pt x="69354" y="78892"/>
                  </a:moveTo>
                  <a:lnTo>
                    <a:pt x="0" y="78892"/>
                  </a:lnTo>
                  <a:lnTo>
                    <a:pt x="0" y="259930"/>
                  </a:lnTo>
                  <a:lnTo>
                    <a:pt x="69354" y="259930"/>
                  </a:lnTo>
                  <a:lnTo>
                    <a:pt x="69354" y="78892"/>
                  </a:lnTo>
                  <a:close/>
                </a:path>
              </a:pathLst>
            </a:custGeom>
            <a:solidFill>
              <a:srgbClr val="0053C5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AA93292C-F9FE-1170-6613-2266A2AA916D}"/>
              </a:ext>
            </a:extLst>
          </p:cNvPr>
          <p:cNvGrpSpPr/>
          <p:nvPr/>
        </p:nvGrpSpPr>
        <p:grpSpPr>
          <a:xfrm>
            <a:off x="3047918" y="2617569"/>
            <a:ext cx="5463633" cy="1088646"/>
            <a:chOff x="1136651" y="3956983"/>
            <a:chExt cx="9009935" cy="1795257"/>
          </a:xfrm>
        </p:grpSpPr>
        <p:pic>
          <p:nvPicPr>
            <p:cNvPr id="4" name="Kiwa_2024_RGB_wit.svg" descr="Kiwa_2024_RGB_wit.svg">
              <a:extLst>
                <a:ext uri="{FF2B5EF4-FFF2-40B4-BE49-F238E27FC236}">
                  <a16:creationId xmlns:a16="http://schemas.microsoft.com/office/drawing/2014/main" id="{05CF1EEF-5B59-9A1D-0122-510A4C4ED485}"/>
                </a:ext>
              </a:extLst>
            </p:cNvPr>
            <p:cNvPicPr>
              <a:picLocks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097573" y="4054475"/>
              <a:ext cx="5049013" cy="1600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" name="We are">
              <a:extLst>
                <a:ext uri="{FF2B5EF4-FFF2-40B4-BE49-F238E27FC236}">
                  <a16:creationId xmlns:a16="http://schemas.microsoft.com/office/drawing/2014/main" id="{C14B2C4A-348E-3CD4-07B8-A7D8F5FD6F2D}"/>
                </a:ext>
              </a:extLst>
            </p:cNvPr>
            <p:cNvSpPr txBox="1"/>
            <p:nvPr/>
          </p:nvSpPr>
          <p:spPr>
            <a:xfrm>
              <a:off x="1136651" y="3956983"/>
              <a:ext cx="4629556" cy="1795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16="http://schemas.microsoft.com/office/drawing/2014/main" xmlns:mc="http://schemas.openxmlformats.org/markup-compatibility/2006" xmlns:p14="http://schemas.microsoft.com/office/powerpoint/2010/main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30805" tIns="30805" rIns="30805" bIns="30805" numCol="1" anchor="ctr">
              <a:spAutoFit/>
            </a:bodyPr>
            <a:lstStyle>
              <a:lvl1pPr>
                <a:defRPr sz="11000">
                  <a:solidFill>
                    <a:srgbClr val="FFFFFF"/>
                  </a:solidFill>
                  <a:latin typeface="Azo Sans Test Regular"/>
                  <a:ea typeface="Azo Sans Test Regular"/>
                  <a:cs typeface="Azo Sans Test Regular"/>
                  <a:sym typeface="Azo Sans Test Regular"/>
                </a:defRPr>
              </a:lvl1pPr>
            </a:lstStyle>
            <a:p>
              <a:r>
                <a:rPr lang="es-EC" sz="6670" dirty="0">
                  <a:latin typeface="Aptos" panose="020B0004020202020204" pitchFamily="34" charset="0"/>
                </a:rPr>
                <a:t>Somos</a:t>
              </a:r>
              <a:endParaRPr sz="6670" dirty="0">
                <a:latin typeface="Aptos" panose="020B0004020202020204" pitchFamily="34" charset="0"/>
              </a:endParaRPr>
            </a:p>
          </p:txBody>
        </p:sp>
      </p:grpSp>
      <p:sp>
        <p:nvSpPr>
          <p:cNvPr id="3" name="All over the planet,">
            <a:extLst>
              <a:ext uri="{FF2B5EF4-FFF2-40B4-BE49-F238E27FC236}">
                <a16:creationId xmlns:a16="http://schemas.microsoft.com/office/drawing/2014/main" id="{9CF8AE75-A008-FE52-8438-3F3AE46DB487}"/>
              </a:ext>
            </a:extLst>
          </p:cNvPr>
          <p:cNvSpPr txBox="1"/>
          <p:nvPr/>
        </p:nvSpPr>
        <p:spPr>
          <a:xfrm>
            <a:off x="9565805" y="3730754"/>
            <a:ext cx="2350719" cy="1897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16="http://schemas.microsoft.com/office/drawing/2014/main" xmlns:p14="http://schemas.microsoft.com/office/powerpoint/2010/main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r>
              <a:rPr lang="es-EC" sz="3000" b="1" dirty="0">
                <a:solidFill>
                  <a:schemeClr val="accent2"/>
                </a:solidFill>
                <a:latin typeface="Work Sans Light"/>
              </a:rPr>
              <a:t>Creando confianza, </a:t>
            </a:r>
            <a:r>
              <a:rPr lang="es-EC" sz="3000" b="1" i="1" dirty="0">
                <a:solidFill>
                  <a:schemeClr val="accent1"/>
                </a:solidFill>
                <a:latin typeface="Work Sans"/>
              </a:rPr>
              <a:t>impulsando el progreso</a:t>
            </a:r>
            <a:endParaRPr lang="es-EC" sz="3000" dirty="0">
              <a:solidFill>
                <a:schemeClr val="accent1"/>
              </a:solidFill>
              <a:latin typeface="Work Sans Light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6356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9C40CD70-A749-4DB3-B7DB-AB12E5CCE60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71E2A03-7887-976D-2DA5-B2DC21282AE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9BB0E-1B1A-C466-304D-0A290021E3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BE79841-E106-4575-4956-D7C566358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10E927E-3E38-09D8-1C66-88D95D717E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6743E6F-8BCA-F91D-CC46-1E2CCDDD7FA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0B105A-96D7-4208-8D97-17934DB762D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9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537EE4E-600B-4A9B-BE7D-46296C4B6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88" y="589489"/>
            <a:ext cx="10515959" cy="535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2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87D51-797C-1E22-D9A1-0DEB89018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Afbeelding 44">
            <a:extLst>
              <a:ext uri="{FF2B5EF4-FFF2-40B4-BE49-F238E27FC236}">
                <a16:creationId xmlns:a16="http://schemas.microsoft.com/office/drawing/2014/main" id="{40664F0F-D586-4668-BE3E-F1A7B7655D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23" y="0"/>
            <a:ext cx="12191144" cy="6858000"/>
          </a:xfrm>
          <a:prstGeom prst="rect">
            <a:avLst/>
          </a:prstGeom>
        </p:spPr>
      </p:pic>
      <p:sp>
        <p:nvSpPr>
          <p:cNvPr id="41" name="All over the planet,">
            <a:extLst>
              <a:ext uri="{FF2B5EF4-FFF2-40B4-BE49-F238E27FC236}">
                <a16:creationId xmlns:a16="http://schemas.microsoft.com/office/drawing/2014/main" id="{C1BDF47A-59DD-2786-C060-EB6D5162484B}"/>
              </a:ext>
            </a:extLst>
          </p:cNvPr>
          <p:cNvSpPr txBox="1"/>
          <p:nvPr/>
        </p:nvSpPr>
        <p:spPr>
          <a:xfrm>
            <a:off x="1775576" y="2311782"/>
            <a:ext cx="9838574" cy="1091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0" tIns="218304" rIns="0" bIns="0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 marL="277246" indent="-277246">
              <a:lnSpc>
                <a:spcPts val="2426"/>
              </a:lnSpc>
              <a:buFont typeface="Arial" panose="020B0604020202020204" pitchFamily="34" charset="0"/>
              <a:buChar char="•"/>
            </a:pPr>
            <a:endParaRPr lang="nl-NL" sz="1819" dirty="0">
              <a:solidFill>
                <a:schemeClr val="bg1"/>
              </a:solidFill>
              <a:latin typeface="Work Sans Light" pitchFamily="2" charset="77"/>
            </a:endParaRPr>
          </a:p>
        </p:txBody>
      </p:sp>
      <p:sp>
        <p:nvSpPr>
          <p:cNvPr id="2" name="All over the planet,">
            <a:extLst>
              <a:ext uri="{FF2B5EF4-FFF2-40B4-BE49-F238E27FC236}">
                <a16:creationId xmlns:a16="http://schemas.microsoft.com/office/drawing/2014/main" id="{D7DE5E45-3D87-3EFA-6F75-61F20AD013F3}"/>
              </a:ext>
            </a:extLst>
          </p:cNvPr>
          <p:cNvSpPr txBox="1"/>
          <p:nvPr/>
        </p:nvSpPr>
        <p:spPr>
          <a:xfrm>
            <a:off x="593758" y="440620"/>
            <a:ext cx="11447251" cy="57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Las Certificaciones y </a:t>
            </a:r>
            <a:r>
              <a:rPr lang="nl-NL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su</a:t>
            </a:r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 </a:t>
            </a:r>
            <a:r>
              <a:rPr lang="nl-NL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relación</a:t>
            </a:r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 con la </a:t>
            </a:r>
            <a:r>
              <a:rPr lang="nl-NL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Sostenibilidad</a:t>
            </a:r>
            <a:r>
              <a:rPr lang="nl-N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 pitchFamily="2" charset="77"/>
              </a:rPr>
              <a:t>:</a:t>
            </a:r>
            <a:endParaRPr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 Light" pitchFamily="2" charset="0"/>
            </a:endParaRPr>
          </a:p>
        </p:txBody>
      </p:sp>
      <p:pic>
        <p:nvPicPr>
          <p:cNvPr id="758201491" name="Rectangle 2" descr="{&quot;templafy&quot;:{&quot;id&quot;:&quot;eaf50e83-eccb-4c24-bdc7-de7c3434b204&quot;}}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800" y="6311120"/>
            <a:ext cx="406800" cy="140400"/>
          </a:xfrm>
          <a:prstGeom prst="rect">
            <a:avLst/>
          </a:prstGeom>
        </p:spPr>
      </p:pic>
      <p:sp>
        <p:nvSpPr>
          <p:cNvPr id="4" name="object 12">
            <a:extLst>
              <a:ext uri="{FF2B5EF4-FFF2-40B4-BE49-F238E27FC236}">
                <a16:creationId xmlns:a16="http://schemas.microsoft.com/office/drawing/2014/main" id="{F88C96A2-965E-9374-D6D0-217F81629824}"/>
              </a:ext>
            </a:extLst>
          </p:cNvPr>
          <p:cNvSpPr txBox="1"/>
          <p:nvPr/>
        </p:nvSpPr>
        <p:spPr>
          <a:xfrm>
            <a:off x="9075650" y="6298029"/>
            <a:ext cx="2087078" cy="195880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pPr algn="r">
              <a:spcBef>
                <a:spcPts val="328"/>
              </a:spcBef>
            </a:pPr>
            <a:r>
              <a:rPr lang="nl-NL" sz="1000" spc="58" dirty="0">
                <a:solidFill>
                  <a:srgbClr val="FFFFFF"/>
                </a:solidFill>
                <a:latin typeface="Work Sans Medium" pitchFamily="2" charset="77"/>
                <a:cs typeface="Work Sans Medium"/>
              </a:rPr>
              <a:t>Corporate Presentation</a:t>
            </a:r>
            <a:endParaRPr sz="1000" dirty="0">
              <a:latin typeface="Work Sans Medium" pitchFamily="2" charset="77"/>
              <a:cs typeface="Work Sans Medium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0859E36-A266-A0BF-8806-241A51579B7B}"/>
              </a:ext>
            </a:extLst>
          </p:cNvPr>
          <p:cNvSpPr txBox="1">
            <a:spLocks/>
          </p:cNvSpPr>
          <p:nvPr/>
        </p:nvSpPr>
        <p:spPr>
          <a:xfrm>
            <a:off x="11203199" y="6306774"/>
            <a:ext cx="410951" cy="144759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843DB9-9987-4157-AB9C-CEA8D7D910BB}" type="slidenum">
              <a:rPr lang="en-GB" sz="1000" smtClean="0"/>
              <a:pPr/>
              <a:t>11</a:t>
            </a:fld>
            <a:endParaRPr lang="en-GB" sz="10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A922385-FB5C-BE5D-EBA0-B30DAA081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574" y="1434922"/>
            <a:ext cx="11447252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Establecen criterios claros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Las certificaciones definen requisitos concretos sobre manejo ambiental, condiciones laborales, eficiencia energética, uso de recursos, entre otros.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Promueven la mejora continua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Fomentan que las organizaciones evalúen y mejoren sus prácticas de forma constante para mantener o elevar su nivel de sostenibilidad.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Aumentan la transparencia y la confianza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 estar auditadas por terceros, permiten a los consumidores, inversores y otras partes interesadas tener confianza en que los compromisos sostenibles se están cumpliendo.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Incentivan la producción y el consumo responsable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Ayudan a los productores y consumidores a identificar productos o servicios que respetan el medio ambiente y los derechos humanos, promoviendo elecciones más responsables.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1841626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5B95164-1AC4-DF49-13BE-CC58AEAA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Ventajas de las certificaciones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A282EF-6EF7-42DD-4C79-D55A2D94EA7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434F6D-2E83-564B-2240-10D5EB9B63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A02A80E-0905-1FA2-B57D-EAAE70455F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8" name="Marcador de contenido 8">
            <a:extLst>
              <a:ext uri="{FF2B5EF4-FFF2-40B4-BE49-F238E27FC236}">
                <a16:creationId xmlns:a16="http://schemas.microsoft.com/office/drawing/2014/main" id="{04329C41-CA07-7E08-6A08-CF53855443F3}"/>
              </a:ext>
            </a:extLst>
          </p:cNvPr>
          <p:cNvGraphicFramePr>
            <a:graphicFrameLocks/>
          </p:cNvGraphicFramePr>
          <p:nvPr/>
        </p:nvGraphicFramePr>
        <p:xfrm>
          <a:off x="5056231" y="685799"/>
          <a:ext cx="6243351" cy="522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798E0C79-4237-97EC-30CC-A29490AEC8E0}"/>
              </a:ext>
            </a:extLst>
          </p:cNvPr>
          <p:cNvGrpSpPr/>
          <p:nvPr/>
        </p:nvGrpSpPr>
        <p:grpSpPr>
          <a:xfrm>
            <a:off x="688551" y="1934780"/>
            <a:ext cx="4116361" cy="3539340"/>
            <a:chOff x="1882588" y="206564"/>
            <a:chExt cx="4920526" cy="4480969"/>
          </a:xfrm>
        </p:grpSpPr>
        <p:pic>
          <p:nvPicPr>
            <p:cNvPr id="9" name="Imagen 8" descr="Gráfico, Gráfico radial&#10;&#10;Descripción generada automáticamente">
              <a:extLst>
                <a:ext uri="{FF2B5EF4-FFF2-40B4-BE49-F238E27FC236}">
                  <a16:creationId xmlns:a16="http://schemas.microsoft.com/office/drawing/2014/main" id="{0146546C-81A3-D560-65F1-CA90C0F63F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7255" t="11156" r="6765" b="9891"/>
            <a:stretch/>
          </p:blipFill>
          <p:spPr>
            <a:xfrm>
              <a:off x="2163878" y="206564"/>
              <a:ext cx="4639236" cy="4480969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08E8722B-CC29-2F14-FDCE-EADB8B1D0AAF}"/>
                </a:ext>
              </a:extLst>
            </p:cNvPr>
            <p:cNvSpPr/>
            <p:nvPr/>
          </p:nvSpPr>
          <p:spPr>
            <a:xfrm>
              <a:off x="1882588" y="4141283"/>
              <a:ext cx="1178858" cy="502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</p:spTree>
    <p:extLst>
      <p:ext uri="{BB962C8B-B14F-4D97-AF65-F5344CB8AC3E}">
        <p14:creationId xmlns:p14="http://schemas.microsoft.com/office/powerpoint/2010/main" val="384573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159AB-802B-3790-6E73-6CA5F984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BE72C18-F0AE-B59E-98DF-703C8FF56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325" y="984621"/>
            <a:ext cx="3554433" cy="369025"/>
          </a:xfrm>
        </p:spPr>
        <p:txBody>
          <a:bodyPr/>
          <a:lstStyle/>
          <a:p>
            <a:r>
              <a:rPr lang="es-EC" dirty="0"/>
              <a:t>Opciones de Certificación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F4D8F2-3726-4589-F823-40D84A1518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52B188C-58ED-820D-2F21-550A5B8A88B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F3343789-66E7-42F8-B217-74CFE2FC2AA7}"/>
              </a:ext>
            </a:extLst>
          </p:cNvPr>
          <p:cNvGrpSpPr/>
          <p:nvPr/>
        </p:nvGrpSpPr>
        <p:grpSpPr>
          <a:xfrm>
            <a:off x="5710735" y="903249"/>
            <a:ext cx="5411940" cy="4833319"/>
            <a:chOff x="1882588" y="206564"/>
            <a:chExt cx="4737267" cy="4480969"/>
          </a:xfrm>
        </p:grpSpPr>
        <p:pic>
          <p:nvPicPr>
            <p:cNvPr id="9" name="Imagen 8" descr="Gráfico, Gráfico radial&#10;&#10;Descripción generada automáticamente">
              <a:extLst>
                <a:ext uri="{FF2B5EF4-FFF2-40B4-BE49-F238E27FC236}">
                  <a16:creationId xmlns:a16="http://schemas.microsoft.com/office/drawing/2014/main" id="{306F8B0B-4B43-7843-6CFE-B61FCB598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7255" t="11156" r="6765" b="9891"/>
            <a:stretch/>
          </p:blipFill>
          <p:spPr>
            <a:xfrm>
              <a:off x="1980619" y="206564"/>
              <a:ext cx="4639236" cy="4480969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BEA7C3A8-DFAC-3639-40A1-3C1BB42BF1A8}"/>
                </a:ext>
              </a:extLst>
            </p:cNvPr>
            <p:cNvSpPr/>
            <p:nvPr/>
          </p:nvSpPr>
          <p:spPr>
            <a:xfrm>
              <a:off x="1882588" y="4141283"/>
              <a:ext cx="1178858" cy="502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58B4DF9-8420-6D9E-0D89-F7BCF427E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325" y="2355668"/>
            <a:ext cx="4217276" cy="2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4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circuito&#10;&#10;Descripción generada automáticamente">
            <a:extLst>
              <a:ext uri="{FF2B5EF4-FFF2-40B4-BE49-F238E27FC236}">
                <a16:creationId xmlns:a16="http://schemas.microsoft.com/office/drawing/2014/main" id="{F71D02E4-93D7-8EEB-45E6-F76BCF04C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10" r="9912" b="2"/>
          <a:stretch>
            <a:fillRect/>
          </a:stretch>
        </p:blipFill>
        <p:spPr>
          <a:xfrm>
            <a:off x="4295776" y="10"/>
            <a:ext cx="7200900" cy="5949940"/>
          </a:xfrm>
          <a:prstGeom prst="rect">
            <a:avLst/>
          </a:prstGeom>
          <a:noFill/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39C3852D-2756-E52D-D97A-377D6C85DB66}"/>
              </a:ext>
            </a:extLst>
          </p:cNvPr>
          <p:cNvSpPr txBox="1">
            <a:spLocks/>
          </p:cNvSpPr>
          <p:nvPr/>
        </p:nvSpPr>
        <p:spPr>
          <a:xfrm>
            <a:off x="727785" y="1637401"/>
            <a:ext cx="3447400" cy="4201913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174625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56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31813" indent="-1714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0" kern="1200" cap="none" baseline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6pPr>
            <a:lvl7pPr marL="268288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269875" indent="-2698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+mj-lt"/>
              <a:buAutoNum type="alphaLcPeriod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3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100" dirty="0"/>
              <a:t>¿El mercado para </a:t>
            </a:r>
            <a:r>
              <a:rPr lang="en-GB" sz="2100" dirty="0" err="1"/>
              <a:t>comercializar</a:t>
            </a:r>
            <a:r>
              <a:rPr lang="en-GB" sz="2100" dirty="0"/>
              <a:t> mi </a:t>
            </a:r>
            <a:r>
              <a:rPr lang="en-GB" sz="2100" dirty="0" err="1"/>
              <a:t>producto</a:t>
            </a:r>
            <a:r>
              <a:rPr lang="en-GB" sz="2100" dirty="0"/>
              <a:t> </a:t>
            </a:r>
            <a:r>
              <a:rPr lang="en-GB" sz="2100" dirty="0" err="1"/>
              <a:t>requiere</a:t>
            </a:r>
            <a:r>
              <a:rPr lang="en-GB" sz="2100" dirty="0"/>
              <a:t> </a:t>
            </a:r>
            <a:r>
              <a:rPr lang="en-GB" sz="2100" dirty="0" err="1"/>
              <a:t>una</a:t>
            </a:r>
            <a:r>
              <a:rPr lang="en-GB" sz="2100" dirty="0"/>
              <a:t> </a:t>
            </a:r>
            <a:r>
              <a:rPr lang="en-GB" sz="2100" dirty="0" err="1"/>
              <a:t>certificación</a:t>
            </a:r>
            <a:r>
              <a:rPr lang="en-GB" sz="2100" dirty="0"/>
              <a:t>?</a:t>
            </a:r>
          </a:p>
          <a:p>
            <a:pPr marL="174625" lvl="3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100" dirty="0"/>
              <a:t>¿</a:t>
            </a:r>
            <a:r>
              <a:rPr lang="en-GB" sz="2100" dirty="0" err="1"/>
              <a:t>Existen</a:t>
            </a:r>
            <a:r>
              <a:rPr lang="en-GB" sz="2100" dirty="0"/>
              <a:t> </a:t>
            </a:r>
            <a:r>
              <a:rPr lang="en-GB" sz="2100" dirty="0" err="1"/>
              <a:t>requisitos</a:t>
            </a:r>
            <a:r>
              <a:rPr lang="en-GB" sz="2100" dirty="0"/>
              <a:t> de </a:t>
            </a:r>
            <a:r>
              <a:rPr lang="en-GB" sz="2100" dirty="0" err="1"/>
              <a:t>etiquetado</a:t>
            </a:r>
            <a:r>
              <a:rPr lang="en-GB" sz="2100" dirty="0"/>
              <a:t> para </a:t>
            </a:r>
            <a:r>
              <a:rPr lang="en-GB" sz="2100" dirty="0" err="1"/>
              <a:t>poder</a:t>
            </a:r>
            <a:r>
              <a:rPr lang="en-GB" sz="2100" dirty="0"/>
              <a:t> </a:t>
            </a:r>
            <a:r>
              <a:rPr lang="en-GB" sz="2100" dirty="0" err="1"/>
              <a:t>comercializar</a:t>
            </a:r>
            <a:r>
              <a:rPr lang="en-GB" sz="2100" dirty="0"/>
              <a:t> mi </a:t>
            </a:r>
            <a:r>
              <a:rPr lang="en-GB" sz="2100" dirty="0" err="1"/>
              <a:t>producto</a:t>
            </a:r>
            <a:r>
              <a:rPr lang="en-GB" sz="2100" dirty="0"/>
              <a:t>?</a:t>
            </a:r>
          </a:p>
          <a:p>
            <a:pPr marL="174625" lvl="3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100" dirty="0"/>
              <a:t>¿</a:t>
            </a:r>
            <a:r>
              <a:rPr lang="en-GB" sz="2100" dirty="0" err="1"/>
              <a:t>Cuál</a:t>
            </a:r>
            <a:r>
              <a:rPr lang="en-GB" sz="2100" dirty="0"/>
              <a:t> es </a:t>
            </a:r>
            <a:r>
              <a:rPr lang="en-GB" sz="2100" dirty="0" err="1"/>
              <a:t>el</a:t>
            </a:r>
            <a:r>
              <a:rPr lang="en-GB" sz="2100" dirty="0"/>
              <a:t> </a:t>
            </a:r>
            <a:r>
              <a:rPr lang="en-GB" sz="2100" dirty="0" err="1"/>
              <a:t>tiempo</a:t>
            </a:r>
            <a:r>
              <a:rPr lang="en-GB" sz="2100" dirty="0"/>
              <a:t> y la inversion que </a:t>
            </a:r>
            <a:r>
              <a:rPr lang="en-GB" sz="2100" dirty="0" err="1"/>
              <a:t>necesito</a:t>
            </a:r>
            <a:r>
              <a:rPr lang="en-GB" sz="2100" dirty="0"/>
              <a:t> para la </a:t>
            </a:r>
            <a:r>
              <a:rPr lang="en-GB" sz="2100" dirty="0" err="1"/>
              <a:t>implementación</a:t>
            </a:r>
            <a:r>
              <a:rPr lang="en-GB" sz="2100" dirty="0"/>
              <a:t> de la </a:t>
            </a:r>
            <a:r>
              <a:rPr lang="en-GB" sz="2100" dirty="0" err="1"/>
              <a:t>normativa</a:t>
            </a:r>
            <a:r>
              <a:rPr lang="en-GB" sz="2100" dirty="0"/>
              <a:t>?</a:t>
            </a:r>
          </a:p>
          <a:p>
            <a:pPr marL="174625" lvl="3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100" dirty="0"/>
              <a:t>¿</a:t>
            </a:r>
            <a:r>
              <a:rPr lang="en-GB" sz="2100" dirty="0" err="1"/>
              <a:t>Cuál</a:t>
            </a:r>
            <a:r>
              <a:rPr lang="en-GB" sz="2100" dirty="0"/>
              <a:t> es la </a:t>
            </a:r>
            <a:r>
              <a:rPr lang="en-GB" sz="2100" dirty="0" err="1"/>
              <a:t>inversión</a:t>
            </a:r>
            <a:r>
              <a:rPr lang="en-GB" sz="2100" dirty="0"/>
              <a:t> de </a:t>
            </a:r>
            <a:r>
              <a:rPr lang="en-GB" sz="2100" dirty="0" err="1"/>
              <a:t>obtener</a:t>
            </a:r>
            <a:r>
              <a:rPr lang="en-GB" sz="2100" dirty="0"/>
              <a:t> y </a:t>
            </a:r>
            <a:r>
              <a:rPr lang="en-GB" sz="2100" dirty="0" err="1"/>
              <a:t>mantener</a:t>
            </a:r>
            <a:r>
              <a:rPr lang="en-GB" sz="2100" dirty="0"/>
              <a:t> </a:t>
            </a:r>
            <a:r>
              <a:rPr lang="en-GB" sz="2100" dirty="0" err="1"/>
              <a:t>esa</a:t>
            </a:r>
            <a:r>
              <a:rPr lang="en-GB" sz="2100" dirty="0"/>
              <a:t> </a:t>
            </a:r>
            <a:r>
              <a:rPr lang="en-GB" sz="2100" dirty="0" err="1"/>
              <a:t>certificación</a:t>
            </a:r>
            <a:r>
              <a:rPr lang="en-GB" sz="2100" dirty="0"/>
              <a:t>?</a:t>
            </a:r>
          </a:p>
          <a:p>
            <a:pPr marL="174625" lvl="3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100" dirty="0"/>
              <a:t>¿</a:t>
            </a:r>
            <a:r>
              <a:rPr lang="en-GB" sz="2100" dirty="0" err="1"/>
              <a:t>Obtengo</a:t>
            </a:r>
            <a:r>
              <a:rPr lang="en-GB" sz="2100" dirty="0"/>
              <a:t> un </a:t>
            </a:r>
            <a:r>
              <a:rPr lang="en-GB" sz="2100" dirty="0" err="1"/>
              <a:t>precio</a:t>
            </a:r>
            <a:r>
              <a:rPr lang="en-GB" sz="2100" dirty="0"/>
              <a:t> </a:t>
            </a:r>
            <a:r>
              <a:rPr lang="en-GB" sz="2100" dirty="0" err="1"/>
              <a:t>diferenciado</a:t>
            </a:r>
            <a:r>
              <a:rPr lang="en-GB" sz="2100" dirty="0"/>
              <a:t> </a:t>
            </a:r>
            <a:r>
              <a:rPr lang="en-GB" sz="2100" dirty="0" err="1"/>
              <a:t>por</a:t>
            </a:r>
            <a:r>
              <a:rPr lang="en-GB" sz="2100" dirty="0"/>
              <a:t> </a:t>
            </a:r>
            <a:r>
              <a:rPr lang="en-GB" sz="2100" dirty="0" err="1"/>
              <a:t>estar</a:t>
            </a:r>
            <a:r>
              <a:rPr lang="en-GB" sz="2100" dirty="0"/>
              <a:t> </a:t>
            </a:r>
            <a:r>
              <a:rPr lang="en-GB" sz="2100" dirty="0" err="1"/>
              <a:t>certificado</a:t>
            </a:r>
            <a:r>
              <a:rPr lang="en-GB" sz="2100" dirty="0"/>
              <a:t>?  </a:t>
            </a:r>
          </a:p>
          <a:p>
            <a:endParaRPr lang="en-GB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7D96655-8853-A0BA-2EB4-0D036C10B4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03200" y="6344941"/>
            <a:ext cx="270000" cy="144759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E843DB9-9987-4157-AB9C-CEA8D7D910BB}" type="slidenum">
              <a:rPr lang="en-GB" smtClean="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4848AE4D-EB8F-9F00-2F63-5412861F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71978"/>
            <a:ext cx="3332586" cy="859780"/>
          </a:xfrm>
        </p:spPr>
        <p:txBody>
          <a:bodyPr/>
          <a:lstStyle/>
          <a:p>
            <a:r>
              <a:rPr lang="en-US" dirty="0"/>
              <a:t>Antes de </a:t>
            </a:r>
            <a:r>
              <a:rPr lang="en-US" dirty="0" err="1"/>
              <a:t>definir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normativa</a:t>
            </a:r>
            <a:r>
              <a:rPr lang="en-US" dirty="0"/>
              <a:t> para </a:t>
            </a:r>
            <a:r>
              <a:rPr lang="en-US" dirty="0" err="1"/>
              <a:t>certificarme</a:t>
            </a:r>
            <a:r>
              <a:rPr lang="en-US" dirty="0"/>
              <a:t>, me </a:t>
            </a:r>
            <a:r>
              <a:rPr lang="en-US" dirty="0" err="1"/>
              <a:t>pregunto</a:t>
            </a:r>
            <a:r>
              <a:rPr lang="en-US" dirty="0"/>
              <a:t>: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A574719-86E0-FD29-9751-8611A5F9C0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2254" y="6308725"/>
            <a:ext cx="407615" cy="21077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0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98CA3-14BF-E43F-66BA-899D3819E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51CA8BF-D414-44C7-8089-8089DDE5A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Opciones de Certificación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7E1F57-36BA-C7B0-286C-1813DC08D2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209D97-A994-95F6-2B64-0CB53C0429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65BF45A-D689-5FF0-C664-9723F0BE9B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672D32E-2ECB-FC0C-4765-72BF70C127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485"/>
          <a:stretch/>
        </p:blipFill>
        <p:spPr>
          <a:xfrm>
            <a:off x="1408125" y="2045210"/>
            <a:ext cx="9375750" cy="292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Afbeelding met Menselijk gezicht, kleding, glimlach, persoon&#10;&#10;Automatisch gegenereerde beschrijving">
            <a:extLst>
              <a:ext uri="{FF2B5EF4-FFF2-40B4-BE49-F238E27FC236}">
                <a16:creationId xmlns:a16="http://schemas.microsoft.com/office/drawing/2014/main" id="{331CCB4A-AB3C-8030-F372-60C7EB44C5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3" b="24473"/>
          <a:stretch>
            <a:fillRect/>
          </a:stretch>
        </p:blipFill>
        <p:spPr/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066EF6BC-3BCB-78B0-BDD1-5A56AC3EB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8" y="4868863"/>
            <a:ext cx="8977312" cy="1055152"/>
          </a:xfrm>
        </p:spPr>
        <p:txBody>
          <a:bodyPr/>
          <a:lstStyle/>
          <a:p>
            <a:r>
              <a:rPr lang="es-MX" dirty="0"/>
              <a:t>Normativa GLOBALG.A.P. V6</a:t>
            </a:r>
            <a:endParaRPr lang="nl-NL" dirty="0"/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2437F34-F61C-B982-BEA3-A01B15A47F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8236" y="5890437"/>
            <a:ext cx="1418254" cy="470669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AB5C04D9-D7E9-7170-DA08-6F1463E7C3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149725"/>
            <a:ext cx="8256588" cy="2708275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6D4496F7-0CED-310D-E43C-F9DE28A46854}"/>
              </a:ext>
            </a:extLst>
          </p:cNvPr>
          <p:cNvSpPr/>
          <p:nvPr/>
        </p:nvSpPr>
        <p:spPr>
          <a:xfrm>
            <a:off x="4636143" y="704563"/>
            <a:ext cx="3419475" cy="30848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B7EADF5B-C345-5E64-9748-743107A31ECD}"/>
              </a:ext>
            </a:extLst>
          </p:cNvPr>
          <p:cNvSpPr/>
          <p:nvPr/>
        </p:nvSpPr>
        <p:spPr>
          <a:xfrm>
            <a:off x="5808664" y="344201"/>
            <a:ext cx="3167062" cy="2413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249771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4674 0.08703 L 1.11022E-16 2.59259E-6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43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2982 -0.05047 L -2.70833E-6 3.7037E-6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4" grpId="0" animBg="1"/>
      <p:bldP spid="6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08B214-EA52-E282-35D7-57DB272927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2675E8-2386-4ECB-89FC-DDE34FF658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9D9622B-327E-B38C-9E2F-8A90EC3BD5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2811179-45FC-4A75-BFB6-39333BD18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54" y="548640"/>
            <a:ext cx="9118949" cy="541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BC6171-33D3-018A-59B1-F80FA7ABA61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E05A28-B5D8-3090-4F16-ACE71ECC742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292978B-DA0A-FB63-7E44-6550BA8B87E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E932B32-6A7C-F6CA-4622-AF39E5D1A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99" y="1090246"/>
            <a:ext cx="8664289" cy="485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D77FEE-356F-4B05-66A3-A222C392D79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A4F0868-B9F0-6E46-1027-717F9AFFB4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9FEC0E2-B4B0-6425-2EC3-26A34ADB4B4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04A114D-4C40-9FC5-E5E6-ECC6D9DC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450" y="1268413"/>
            <a:ext cx="7534275" cy="369887"/>
          </a:xfrm>
        </p:spPr>
        <p:txBody>
          <a:bodyPr/>
          <a:lstStyle/>
          <a:p>
            <a:r>
              <a:rPr lang="es-EC" dirty="0"/>
              <a:t>¿Qué es GLOBALG.A.P.?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B72D468-26D6-D6E2-A37B-22FAC02BF6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39863" y="1989138"/>
            <a:ext cx="7535862" cy="360044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C" sz="1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Representa </a:t>
            </a:r>
            <a:r>
              <a:rPr lang="es-EC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Buenas Prácticas Agrícolas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s-EC" sz="1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Norma </a:t>
            </a:r>
            <a:r>
              <a:rPr lang="es-EC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armonizada y voluntaria </a:t>
            </a:r>
            <a:r>
              <a:rPr lang="es-EC" sz="1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para certificación de productos agrícolas en todo el mundo.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Cubre el proceso entero de producción agrícola /acuícola hasta la cadena de custodia.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Iniciativa </a:t>
            </a:r>
            <a:r>
              <a:rPr lang="es-EC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“business to </a:t>
            </a:r>
            <a:r>
              <a:rPr lang="es-EC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business</a:t>
            </a:r>
            <a:r>
              <a:rPr lang="es-EC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” </a:t>
            </a: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(Negocio entre empresas)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Reconocida en </a:t>
            </a:r>
            <a:r>
              <a:rPr lang="es-EC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más de 100 países</a:t>
            </a:r>
            <a:r>
              <a:rPr lang="es-EC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BBE7F65-B7D6-88A5-AB6B-CE63B8D2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07" y="650662"/>
            <a:ext cx="2450804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1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9A8E-D886-F7A2-69E0-B48763AFB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D12E7C-5910-EFFD-BC1A-60E7DD62A79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165" y="0"/>
            <a:ext cx="4073812" cy="6865666"/>
          </a:xfrm>
          <a:prstGeom prst="rect">
            <a:avLst/>
          </a:prstGeom>
        </p:spPr>
      </p:pic>
      <p:pic>
        <p:nvPicPr>
          <p:cNvPr id="11" name="Screenshot 2025-02-26 at 11.06.31.png">
            <a:extLst>
              <a:ext uri="{FF2B5EF4-FFF2-40B4-BE49-F238E27FC236}">
                <a16:creationId xmlns:a16="http://schemas.microsoft.com/office/drawing/2014/main" id="{EE1768C3-1540-2045-C781-3AC0CC6C58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7857" y="241"/>
            <a:ext cx="4063715" cy="685751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2" name="object 12">
            <a:extLst>
              <a:ext uri="{FF2B5EF4-FFF2-40B4-BE49-F238E27FC236}">
                <a16:creationId xmlns:a16="http://schemas.microsoft.com/office/drawing/2014/main" id="{1AC1C8E8-9531-D3BC-9357-94CBD564D937}"/>
              </a:ext>
            </a:extLst>
          </p:cNvPr>
          <p:cNvSpPr txBox="1"/>
          <p:nvPr/>
        </p:nvSpPr>
        <p:spPr>
          <a:xfrm>
            <a:off x="8359001" y="6298029"/>
            <a:ext cx="3580109" cy="472879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r>
              <a:rPr lang="es-EC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Creando confianza,</a:t>
            </a:r>
            <a:r>
              <a:rPr lang="es-EC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 </a:t>
            </a:r>
            <a:r>
              <a:rPr lang="es-EC" sz="1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/>
              </a:rPr>
              <a:t>impulsando el progreso</a:t>
            </a:r>
            <a:endParaRPr lang="es-EC" sz="1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C6C52-28A5-5EA5-5D32-9D73C19131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5" b="-146"/>
          <a:stretch/>
        </p:blipFill>
        <p:spPr>
          <a:xfrm>
            <a:off x="4078977" y="-358"/>
            <a:ext cx="4260967" cy="6866961"/>
          </a:xfrm>
          <a:prstGeom prst="rect">
            <a:avLst/>
          </a:prstGeom>
        </p:spPr>
      </p:pic>
      <p:sp>
        <p:nvSpPr>
          <p:cNvPr id="7" name="Rechthoek 2">
            <a:extLst>
              <a:ext uri="{FF2B5EF4-FFF2-40B4-BE49-F238E27FC236}">
                <a16:creationId xmlns:a16="http://schemas.microsoft.com/office/drawing/2014/main" id="{46A7ACBB-E615-53EB-E6DA-F7DDD9D748C8}"/>
              </a:ext>
            </a:extLst>
          </p:cNvPr>
          <p:cNvSpPr>
            <a:spLocks/>
          </p:cNvSpPr>
          <p:nvPr/>
        </p:nvSpPr>
        <p:spPr>
          <a:xfrm>
            <a:off x="428" y="4078701"/>
            <a:ext cx="12191144" cy="940544"/>
          </a:xfrm>
          <a:prstGeom prst="rect">
            <a:avLst/>
          </a:prstGeom>
          <a:solidFill>
            <a:srgbClr val="005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3990" tIns="143990" rIns="143990" bIns="14399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3" name="All over the planet,">
            <a:extLst>
              <a:ext uri="{FF2B5EF4-FFF2-40B4-BE49-F238E27FC236}">
                <a16:creationId xmlns:a16="http://schemas.microsoft.com/office/drawing/2014/main" id="{F0F4F22C-02E4-455F-5E4E-0E7E0C554DE2}"/>
              </a:ext>
            </a:extLst>
          </p:cNvPr>
          <p:cNvSpPr txBox="1"/>
          <p:nvPr/>
        </p:nvSpPr>
        <p:spPr>
          <a:xfrm>
            <a:off x="44655" y="4169604"/>
            <a:ext cx="4034323" cy="768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wrap="square" lIns="436609" tIns="218304" rIns="218304" bIns="218304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 algn="ctr">
              <a:lnSpc>
                <a:spcPts val="2426"/>
              </a:lnSpc>
            </a:pPr>
            <a:r>
              <a:rPr lang="nl-NL" sz="3032" b="1" i="1" dirty="0" err="1">
                <a:solidFill>
                  <a:srgbClr val="80FFC9"/>
                </a:solidFill>
                <a:latin typeface="Work Sans"/>
              </a:rPr>
              <a:t>Ensayos</a:t>
            </a:r>
            <a:endParaRPr lang="nl-NL" sz="3032" b="1" i="1" dirty="0">
              <a:solidFill>
                <a:schemeClr val="bg1"/>
              </a:solidFill>
              <a:latin typeface="Work Sans"/>
            </a:endParaRPr>
          </a:p>
        </p:txBody>
      </p:sp>
      <p:sp>
        <p:nvSpPr>
          <p:cNvPr id="13" name="All over the planet,">
            <a:extLst>
              <a:ext uri="{FF2B5EF4-FFF2-40B4-BE49-F238E27FC236}">
                <a16:creationId xmlns:a16="http://schemas.microsoft.com/office/drawing/2014/main" id="{DC77CCBA-82EE-B945-6AA2-E0F278BD7ED6}"/>
              </a:ext>
            </a:extLst>
          </p:cNvPr>
          <p:cNvSpPr txBox="1"/>
          <p:nvPr/>
        </p:nvSpPr>
        <p:spPr>
          <a:xfrm>
            <a:off x="4064144" y="4169604"/>
            <a:ext cx="4275800" cy="768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wrap="square" lIns="436609" tIns="218304" rIns="218304" bIns="218304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 algn="ctr">
              <a:lnSpc>
                <a:spcPts val="2426"/>
              </a:lnSpc>
            </a:pPr>
            <a:r>
              <a:rPr lang="nl-NL" sz="3032" b="1" i="1" dirty="0" err="1">
                <a:solidFill>
                  <a:srgbClr val="80FFC9"/>
                </a:solidFill>
                <a:latin typeface="Work Sans"/>
              </a:rPr>
              <a:t>Inspección</a:t>
            </a:r>
            <a:endParaRPr lang="nl-NL" sz="3032" b="1" i="1" dirty="0">
              <a:solidFill>
                <a:schemeClr val="bg1"/>
              </a:solidFill>
              <a:latin typeface="Work Sans"/>
            </a:endParaRPr>
          </a:p>
        </p:txBody>
      </p:sp>
      <p:sp>
        <p:nvSpPr>
          <p:cNvPr id="15" name="All over the planet,">
            <a:extLst>
              <a:ext uri="{FF2B5EF4-FFF2-40B4-BE49-F238E27FC236}">
                <a16:creationId xmlns:a16="http://schemas.microsoft.com/office/drawing/2014/main" id="{F45FA5A0-5EDA-A486-3CC1-C55A8EE7EA7A}"/>
              </a:ext>
            </a:extLst>
          </p:cNvPr>
          <p:cNvSpPr txBox="1"/>
          <p:nvPr/>
        </p:nvSpPr>
        <p:spPr>
          <a:xfrm>
            <a:off x="8339944" y="4169102"/>
            <a:ext cx="3881018" cy="768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wrap="square" lIns="436609" tIns="218304" rIns="218304" bIns="218304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 algn="ctr">
              <a:lnSpc>
                <a:spcPts val="2426"/>
              </a:lnSpc>
            </a:pPr>
            <a:r>
              <a:rPr lang="nl-NL" sz="3032" b="1" i="1" dirty="0">
                <a:solidFill>
                  <a:srgbClr val="80FFC9"/>
                </a:solidFill>
                <a:latin typeface="Work Sans" pitchFamily="2" charset="77"/>
              </a:rPr>
              <a:t>Certificación</a:t>
            </a:r>
            <a:endParaRPr lang="nl-NL" sz="3032" b="1" i="1" dirty="0">
              <a:solidFill>
                <a:schemeClr val="bg1"/>
              </a:solidFill>
              <a:latin typeface="Work Sans" pitchFamily="2" charset="77"/>
            </a:endParaRPr>
          </a:p>
        </p:txBody>
      </p:sp>
      <p:pic>
        <p:nvPicPr>
          <p:cNvPr id="705439181" name="Rectangle 8" descr="{&quot;templafy&quot;:{&quot;id&quot;:&quot;581828db-ef6d-4af8-b18b-038a6591face&quot;}}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800" y="6311120"/>
            <a:ext cx="406800" cy="140400"/>
          </a:xfrm>
          <a:prstGeom prst="rect">
            <a:avLst/>
          </a:prstGeom>
        </p:spPr>
      </p:pic>
      <p:sp>
        <p:nvSpPr>
          <p:cNvPr id="12" name="Tijdelijke aanduiding voor dianummer 4">
            <a:extLst>
              <a:ext uri="{FF2B5EF4-FFF2-40B4-BE49-F238E27FC236}">
                <a16:creationId xmlns:a16="http://schemas.microsoft.com/office/drawing/2014/main" id="{F81E0819-2F47-EB58-9B8C-8238682D385C}"/>
              </a:ext>
            </a:extLst>
          </p:cNvPr>
          <p:cNvSpPr txBox="1">
            <a:spLocks/>
          </p:cNvSpPr>
          <p:nvPr/>
        </p:nvSpPr>
        <p:spPr>
          <a:xfrm>
            <a:off x="11203199" y="6306774"/>
            <a:ext cx="410951" cy="144759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843DB9-9987-4157-AB9C-CEA8D7D910BB}" type="slidenum">
              <a:rPr lang="en-GB" sz="1000" smtClean="0"/>
              <a:pPr/>
              <a:t>2</a:t>
            </a:fld>
            <a:endParaRPr lang="en-GB" sz="1000" dirty="0"/>
          </a:p>
        </p:txBody>
      </p:sp>
      <p:grpSp>
        <p:nvGrpSpPr>
          <p:cNvPr id="2" name="Groep 15">
            <a:extLst>
              <a:ext uri="{FF2B5EF4-FFF2-40B4-BE49-F238E27FC236}">
                <a16:creationId xmlns:a16="http://schemas.microsoft.com/office/drawing/2014/main" id="{68A5028A-2588-CCE5-B5CF-ED86EB0D996D}"/>
              </a:ext>
            </a:extLst>
          </p:cNvPr>
          <p:cNvGrpSpPr/>
          <p:nvPr/>
        </p:nvGrpSpPr>
        <p:grpSpPr>
          <a:xfrm>
            <a:off x="3559361" y="2617569"/>
            <a:ext cx="5463633" cy="1088646"/>
            <a:chOff x="1136651" y="3956983"/>
            <a:chExt cx="9009935" cy="1795257"/>
          </a:xfrm>
        </p:grpSpPr>
        <p:pic>
          <p:nvPicPr>
            <p:cNvPr id="4" name="Kiwa_2024_RGB_wit.svg" descr="Kiwa_2024_RGB_wit.svg">
              <a:extLst>
                <a:ext uri="{FF2B5EF4-FFF2-40B4-BE49-F238E27FC236}">
                  <a16:creationId xmlns:a16="http://schemas.microsoft.com/office/drawing/2014/main" id="{5B284E21-0372-4A1D-114D-72B96D6FE561}"/>
                </a:ext>
              </a:extLst>
            </p:cNvPr>
            <p:cNvPicPr>
              <a:picLocks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097573" y="4054475"/>
              <a:ext cx="5049013" cy="1600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" name="We are">
              <a:extLst>
                <a:ext uri="{FF2B5EF4-FFF2-40B4-BE49-F238E27FC236}">
                  <a16:creationId xmlns:a16="http://schemas.microsoft.com/office/drawing/2014/main" id="{607AFD63-9DCC-86C1-0EF2-A9B58F3E59C3}"/>
                </a:ext>
              </a:extLst>
            </p:cNvPr>
            <p:cNvSpPr txBox="1"/>
            <p:nvPr/>
          </p:nvSpPr>
          <p:spPr>
            <a:xfrm>
              <a:off x="1136651" y="3956983"/>
              <a:ext cx="4629556" cy="17952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mc="http://schemas.openxmlformats.org/markup-compatibility/2006" xmlns:a16="http://schemas.microsoft.com/office/drawing/2014/main" xmlns="" val="1"/>
              </a:ext>
            </a:extLst>
          </p:spPr>
          <p:txBody>
            <a:bodyPr wrap="square" lIns="30805" tIns="30805" rIns="30805" bIns="30805" numCol="1" anchor="ctr">
              <a:spAutoFit/>
            </a:bodyPr>
            <a:lstStyle>
              <a:lvl1pPr>
                <a:defRPr sz="11000">
                  <a:solidFill>
                    <a:srgbClr val="FFFFFF"/>
                  </a:solidFill>
                  <a:latin typeface="Azo Sans Test Regular"/>
                  <a:ea typeface="Azo Sans Test Regular"/>
                  <a:cs typeface="Azo Sans Test Regular"/>
                  <a:sym typeface="Azo Sans Test Regular"/>
                </a:defRPr>
              </a:lvl1pPr>
            </a:lstStyle>
            <a:p>
              <a:r>
                <a:rPr lang="es-EC" sz="6670" dirty="0">
                  <a:latin typeface="Aptos" panose="020B0004020202020204" pitchFamily="34" charset="0"/>
                </a:rPr>
                <a:t>Somos</a:t>
              </a:r>
              <a:endParaRPr sz="6670" dirty="0">
                <a:latin typeface="Aptos" panose="020B0004020202020204" pitchFamily="34" charset="0"/>
              </a:endParaRPr>
            </a:p>
          </p:txBody>
        </p:sp>
      </p:grp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353111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55973E-46AB-A503-00B3-91F19EF77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84" y="67733"/>
            <a:ext cx="10049258" cy="6139392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A6FB237-696E-F56C-2D89-767809ED86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71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B766832-E501-1600-2822-32C089782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538" y="615242"/>
            <a:ext cx="9523586" cy="5236917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E87743-0888-F036-D488-787B5F15FB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3447BF-5E21-C702-6014-6C9F03A8EE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6E0DB06-354E-A9B2-A125-2F8D4543870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246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30FADD0-24A9-8B3C-1359-1CF9EB7FD54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0955E7-F7E6-88CA-812B-6744D4F0E3F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C55B8FB-306A-225F-7E7A-B7810ADD89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040A75A9-EEDF-0F85-2DBF-BBBA8931EB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1" b="5655"/>
          <a:stretch/>
        </p:blipFill>
        <p:spPr>
          <a:xfrm>
            <a:off x="1355677" y="685800"/>
            <a:ext cx="9787940" cy="508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2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C486EA-7471-754F-3A95-D2658FFA00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693F46-42D2-B878-81B1-ED520FFAB5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C3DAEA3-C1F2-0ADE-68B6-D07BDB9F16C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657DF80-0FA5-C58F-76D6-10AEE368233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07547" y="574740"/>
            <a:ext cx="9505303" cy="5334993"/>
          </a:xfrm>
          <a:noFill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AC15BFB-E416-E8DC-5D34-6B85ECEE9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973" y="574740"/>
            <a:ext cx="9457894" cy="537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0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9B42B00-E56A-81A8-2D7F-33A871768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926" y="579120"/>
            <a:ext cx="9288296" cy="536448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8BAECD-0AAE-10AF-FADB-D72CF54744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B6BBA2-9A4E-AD37-61F7-F01875CF1A9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0C9D53A-3D9D-D924-4EA6-1EEE8DF920F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563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CCAE01-E1E2-0D6F-0F4E-8DDCA9452C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80E0B0-5545-46A3-5E61-0DE455A506B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3FFDF3F-987B-D75F-AD11-DD0612B7825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85BA7E4-534D-DC82-B87B-7BE76EFC4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450" y="1268413"/>
            <a:ext cx="7534275" cy="369887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</a:pPr>
            <a:r>
              <a:rPr lang="es-ES" sz="2500" b="1" dirty="0">
                <a:solidFill>
                  <a:srgbClr val="00B0F0"/>
                </a:solidFill>
              </a:rPr>
              <a:t>OPCIONES DE CERTIFICACIÓN</a:t>
            </a:r>
            <a:endParaRPr lang="es-PE" sz="2500" b="1" dirty="0">
              <a:solidFill>
                <a:srgbClr val="00B0F0"/>
              </a:solidFill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4B9694C-701C-C6AE-AEEC-7C80DDB62FD3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 flipH="1">
            <a:off x="1441450" y="2446485"/>
            <a:ext cx="4207510" cy="944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altLang="es-ES" sz="1800" b="1" dirty="0">
                <a:solidFill>
                  <a:srgbClr val="0070C0"/>
                </a:solidFill>
                <a:latin typeface="+mj-lt"/>
              </a:rPr>
              <a:t>Opción 1: Certificación individual </a:t>
            </a:r>
          </a:p>
          <a:p>
            <a:pPr>
              <a:lnSpc>
                <a:spcPct val="150000"/>
              </a:lnSpc>
            </a:pPr>
            <a:r>
              <a:rPr lang="es-ES" altLang="es-ES" sz="1800" b="1" dirty="0">
                <a:solidFill>
                  <a:srgbClr val="0070C0"/>
                </a:solidFill>
                <a:latin typeface="+mj-lt"/>
              </a:rPr>
              <a:t>Opción 1: Productor multisitio sin SGC</a:t>
            </a:r>
            <a:endParaRPr lang="es-ES" sz="18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7E77732-9AE8-381E-5D27-D3AB4E3FC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353" y="1679110"/>
            <a:ext cx="3036145" cy="187689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48BDC27F-58E2-CEA5-04E3-F955A52EF24F}"/>
              </a:ext>
            </a:extLst>
          </p:cNvPr>
          <p:cNvSpPr txBox="1">
            <a:spLocks/>
          </p:cNvSpPr>
          <p:nvPr/>
        </p:nvSpPr>
        <p:spPr>
          <a:xfrm>
            <a:off x="1527225" y="4199610"/>
            <a:ext cx="7534274" cy="14713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s-ES"/>
            </a:defPPr>
            <a:lvl1pPr marL="0" indent="-3175" algn="l" defTabSz="685800" rtl="0" eaLnBrk="1" latinLnBrk="0" hangingPunct="1">
              <a:lnSpc>
                <a:spcPts val="2449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tabLst/>
              <a:defRPr sz="13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266700" algn="l" defTabSz="685800" rtl="0" eaLnBrk="1" latinLnBrk="0" hangingPunct="1">
              <a:lnSpc>
                <a:spcPts val="2449"/>
              </a:lnSpc>
              <a:spcBef>
                <a:spcPts val="0"/>
              </a:spcBef>
              <a:buClr>
                <a:schemeClr val="tx2"/>
              </a:buClr>
              <a:buSzPct val="100000"/>
              <a:buFontTx/>
              <a:buBlip>
                <a:blip r:embed="rId3"/>
              </a:buBlip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65113" algn="l" defTabSz="685800" rtl="0" eaLnBrk="1" latinLnBrk="0" hangingPunct="1">
              <a:lnSpc>
                <a:spcPts val="2449"/>
              </a:lnSpc>
              <a:spcBef>
                <a:spcPts val="0"/>
              </a:spcBef>
              <a:buClr>
                <a:schemeClr val="tx2"/>
              </a:buClr>
              <a:buFontTx/>
              <a:buBlip>
                <a:blip r:embed="rId4"/>
              </a:buBlip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33363" algn="l" defTabSz="685800" rtl="0" eaLnBrk="1" latinLnBrk="0" hangingPunct="1">
              <a:lnSpc>
                <a:spcPts val="2449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3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33363" algn="l" defTabSz="685800" rtl="0" eaLnBrk="1" latinLnBrk="0" hangingPunct="1">
              <a:lnSpc>
                <a:spcPts val="2449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.AppleSystemUIFont"/>
              <a:buChar char="-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-3175" algn="l" defTabSz="685800" rtl="0" eaLnBrk="1" latinLnBrk="0" hangingPunct="1">
              <a:lnSpc>
                <a:spcPts val="2449"/>
              </a:lnSpc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tabLst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-307975" algn="l" defTabSz="685800" rtl="0" eaLnBrk="1" latinLnBrk="0" hangingPunct="1">
              <a:lnSpc>
                <a:spcPts val="2449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-171311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-171311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altLang="es-ES" sz="1300" dirty="0">
                <a:solidFill>
                  <a:srgbClr val="005DA1"/>
                </a:solidFill>
                <a:cs typeface="Calibri" panose="020F0502020204030204" pitchFamily="34" charset="0"/>
              </a:rPr>
              <a:t>Esta opción está dirigida a entidades legales individuales (productor o empresa individual), con explotaciones agropecuarias individuales o múltiples que no sean entidades legales independientes y tengan gestión centralizada pero no tienen un sistema de gestión de la calidad (SGC).</a:t>
            </a:r>
          </a:p>
        </p:txBody>
      </p:sp>
    </p:spTree>
    <p:extLst>
      <p:ext uri="{BB962C8B-B14F-4D97-AF65-F5344CB8AC3E}">
        <p14:creationId xmlns:p14="http://schemas.microsoft.com/office/powerpoint/2010/main" val="410198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B7E44A-D290-DF33-124A-9119F7B04A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7FF3B0-39BB-E1EF-8C4A-89449C5535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5725535-CB64-8E5C-E750-223306CA04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DDE5235-1563-9CFB-1BEE-1A28FD197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450" y="1268413"/>
            <a:ext cx="7534275" cy="3698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685244" rtl="0" eaLnBrk="1" latinLnBrk="0" hangingPunct="1">
              <a:lnSpc>
                <a:spcPts val="3447"/>
              </a:lnSpc>
              <a:spcBef>
                <a:spcPct val="0"/>
              </a:spcBef>
              <a:buNone/>
              <a:defRPr sz="2998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75"/>
              </a:spcBef>
            </a:pPr>
            <a:r>
              <a:rPr lang="es-ES" sz="2500" b="1" dirty="0">
                <a:solidFill>
                  <a:srgbClr val="00B0F0"/>
                </a:solidFill>
              </a:rPr>
              <a:t>OPCIONES DE CERTIFICACIÓN</a:t>
            </a:r>
            <a:endParaRPr lang="es-PE" sz="2500" b="1" dirty="0">
              <a:solidFill>
                <a:srgbClr val="00B0F0"/>
              </a:solidFill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3470AE7-3542-1B41-79A9-D0DAD65124B6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 flipH="1">
            <a:off x="3322002" y="2077621"/>
            <a:ext cx="3985577" cy="857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altLang="es-ES" sz="1600" b="1" dirty="0">
                <a:solidFill>
                  <a:srgbClr val="0070C0"/>
                </a:solidFill>
                <a:latin typeface="+mj-lt"/>
              </a:rPr>
              <a:t>Opción 2: Grupo de productores</a:t>
            </a:r>
          </a:p>
          <a:p>
            <a:pPr>
              <a:lnSpc>
                <a:spcPct val="150000"/>
              </a:lnSpc>
            </a:pPr>
            <a:r>
              <a:rPr lang="es-ES" altLang="es-ES" sz="1600" b="1" dirty="0">
                <a:solidFill>
                  <a:srgbClr val="0070C0"/>
                </a:solidFill>
                <a:latin typeface="+mj-lt"/>
              </a:rPr>
              <a:t>Opción 1: Productor multisitio con SGC</a:t>
            </a:r>
            <a:endParaRPr lang="es-ES" sz="16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B6418E-0163-7F6F-B852-07A57BBAD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677" y="3066796"/>
            <a:ext cx="4201843" cy="22672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C3C9F4E-1F36-8376-F022-B8EE18E76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891" y="4307356"/>
            <a:ext cx="721360" cy="548960"/>
          </a:xfrm>
          <a:prstGeom prst="rect">
            <a:avLst/>
          </a:prstGeom>
        </p:spPr>
      </p:pic>
      <p:sp>
        <p:nvSpPr>
          <p:cNvPr id="12" name="object 13">
            <a:extLst>
              <a:ext uri="{FF2B5EF4-FFF2-40B4-BE49-F238E27FC236}">
                <a16:creationId xmlns:a16="http://schemas.microsoft.com/office/drawing/2014/main" id="{04B3ECA1-4E97-396E-573E-B5ADD8C3324B}"/>
              </a:ext>
            </a:extLst>
          </p:cNvPr>
          <p:cNvSpPr txBox="1"/>
          <p:nvPr/>
        </p:nvSpPr>
        <p:spPr>
          <a:xfrm>
            <a:off x="3381851" y="3966451"/>
            <a:ext cx="533400" cy="222639"/>
          </a:xfrm>
          <a:prstGeom prst="rect">
            <a:avLst/>
          </a:prstGeom>
        </p:spPr>
        <p:txBody>
          <a:bodyPr vert="horz" wrap="square" lIns="0" tIns="7126" rIns="0" bIns="0" rtlCol="0">
            <a:spAutoFit/>
          </a:bodyPr>
          <a:lstStyle>
            <a:defPPr>
              <a:defRPr lang="es-PE"/>
            </a:defPPr>
            <a:lvl1pPr marL="0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12176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4352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528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48705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60881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3057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85233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97409" algn="l" defTabSz="624352" rtl="0" eaLnBrk="1" latinLnBrk="0" hangingPunct="1">
              <a:defRPr sz="1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78">
              <a:spcBef>
                <a:spcPts val="56"/>
              </a:spcBef>
            </a:pPr>
            <a:r>
              <a:rPr sz="1400" b="1" spc="-8" dirty="0">
                <a:solidFill>
                  <a:srgbClr val="005DA1"/>
                </a:solidFill>
                <a:latin typeface="+mj-lt"/>
                <a:cs typeface="Lucida Sans"/>
              </a:rPr>
              <a:t>con</a:t>
            </a:r>
            <a:endParaRPr sz="1400" dirty="0">
              <a:solidFill>
                <a:srgbClr val="005DA1"/>
              </a:solidFill>
              <a:latin typeface="+mj-lt"/>
              <a:cs typeface="Lucida San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CD67880-5068-9CD1-A2ED-B34FA9CD1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3374036"/>
            <a:ext cx="3210559" cy="19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0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A7242E-1F07-7482-EFE6-BA76503563A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5BD1B26-028B-9DFA-2780-A5DFC3EF3D7B}"/>
              </a:ext>
            </a:extLst>
          </p:cNvPr>
          <p:cNvSpPr/>
          <p:nvPr/>
        </p:nvSpPr>
        <p:spPr>
          <a:xfrm>
            <a:off x="886061" y="1587536"/>
            <a:ext cx="6623872" cy="3336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spc="-8" dirty="0">
                <a:solidFill>
                  <a:srgbClr val="005DA1"/>
                </a:solidFill>
                <a:cs typeface="Carlito"/>
              </a:rPr>
              <a:t>Requisitos de datos de registros</a:t>
            </a:r>
          </a:p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spc="-8" dirty="0">
                <a:solidFill>
                  <a:srgbClr val="005DA1"/>
                </a:solidFill>
                <a:cs typeface="Carlito"/>
              </a:rPr>
              <a:t>Reglas para productores individuales</a:t>
            </a:r>
          </a:p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spc="-8" dirty="0">
                <a:solidFill>
                  <a:srgbClr val="005DA1"/>
                </a:solidFill>
                <a:cs typeface="Carlito"/>
              </a:rPr>
              <a:t>Regla para grupo de productores y productores multisitio con SGC</a:t>
            </a:r>
            <a:endParaRPr lang="es-ES" sz="2000" spc="-11" dirty="0">
              <a:solidFill>
                <a:srgbClr val="005DA1"/>
              </a:solidFill>
              <a:cs typeface="Carlito"/>
            </a:endParaRPr>
          </a:p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spc="-8" dirty="0">
                <a:solidFill>
                  <a:srgbClr val="005DA1"/>
                </a:solidFill>
                <a:cs typeface="Carlito"/>
              </a:rPr>
              <a:t>Regla para alcance de plantas</a:t>
            </a:r>
            <a:endParaRPr lang="es-ES" sz="2000" spc="-4" dirty="0">
              <a:solidFill>
                <a:srgbClr val="005DA1"/>
              </a:solidFill>
              <a:cs typeface="Carlito"/>
            </a:endParaRPr>
          </a:p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dirty="0">
                <a:solidFill>
                  <a:srgbClr val="005DA1"/>
                </a:solidFill>
                <a:cs typeface="Carlito"/>
              </a:rPr>
              <a:t>Reglas para organismos de certificación</a:t>
            </a:r>
          </a:p>
          <a:p>
            <a:pPr marL="224314" marR="262414" indent="-215265">
              <a:lnSpc>
                <a:spcPct val="150000"/>
              </a:lnSpc>
              <a:spcBef>
                <a:spcPts val="75"/>
              </a:spcBef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s-ES" sz="2000" dirty="0">
                <a:solidFill>
                  <a:srgbClr val="005DA1"/>
                </a:solidFill>
                <a:cs typeface="Carlito"/>
              </a:rPr>
              <a:t>Otros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1CD62885-6FD1-F0EC-3391-1D93F3C138B6}"/>
              </a:ext>
            </a:extLst>
          </p:cNvPr>
          <p:cNvSpPr txBox="1">
            <a:spLocks/>
          </p:cNvSpPr>
          <p:nvPr/>
        </p:nvSpPr>
        <p:spPr>
          <a:xfrm>
            <a:off x="695325" y="814637"/>
            <a:ext cx="4803332" cy="465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500">
                <a:solidFill>
                  <a:srgbClr val="00B0F0"/>
                </a:solidFill>
              </a:rPr>
              <a:t>DOCUMENTOS NORMATIVOS</a:t>
            </a:r>
            <a:endParaRPr lang="es-PE" sz="2500" dirty="0">
              <a:solidFill>
                <a:srgbClr val="00B0F0"/>
              </a:solidFill>
            </a:endParaRPr>
          </a:p>
        </p:txBody>
      </p:sp>
      <p:pic>
        <p:nvPicPr>
          <p:cNvPr id="20" name="Marcador de posición de imagen 19">
            <a:extLst>
              <a:ext uri="{FF2B5EF4-FFF2-40B4-BE49-F238E27FC236}">
                <a16:creationId xmlns:a16="http://schemas.microsoft.com/office/drawing/2014/main" id="{5BA21AE5-0590-A0A4-64C3-3670842D41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877" r="6877"/>
          <a:stretch/>
        </p:blipFill>
        <p:spPr/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A193A134-8CC8-ADCA-9283-716D7E6622F0}"/>
              </a:ext>
            </a:extLst>
          </p:cNvPr>
          <p:cNvSpPr/>
          <p:nvPr/>
        </p:nvSpPr>
        <p:spPr>
          <a:xfrm>
            <a:off x="2068830" y="5080001"/>
            <a:ext cx="3600450" cy="86995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spc="-15" dirty="0">
                <a:solidFill>
                  <a:srgbClr val="58595B"/>
                </a:solidFill>
                <a:cs typeface="Arial"/>
              </a:rPr>
              <a:t/>
            </a:r>
            <a:br>
              <a:rPr lang="es-ES" sz="1000" spc="-15" dirty="0">
                <a:solidFill>
                  <a:srgbClr val="58595B"/>
                </a:solidFill>
                <a:cs typeface="Arial"/>
              </a:rPr>
            </a:br>
            <a:r>
              <a:rPr lang="es-ES" sz="1000" spc="-15" dirty="0">
                <a:solidFill>
                  <a:srgbClr val="58595B"/>
                </a:solidFill>
                <a:cs typeface="Arial"/>
              </a:rPr>
              <a:t>T</a:t>
            </a:r>
            <a:r>
              <a:rPr lang="es-ES" sz="1000" spc="-15" dirty="0">
                <a:solidFill>
                  <a:srgbClr val="005DA1"/>
                </a:solidFill>
                <a:cs typeface="Arial"/>
              </a:rPr>
              <a:t>odos </a:t>
            </a:r>
            <a:r>
              <a:rPr lang="es-ES" sz="1000" dirty="0">
                <a:solidFill>
                  <a:srgbClr val="005DA1"/>
                </a:solidFill>
                <a:cs typeface="Arial"/>
              </a:rPr>
              <a:t>estos </a:t>
            </a:r>
            <a:r>
              <a:rPr lang="es-ES" sz="1000" spc="-2" dirty="0">
                <a:solidFill>
                  <a:srgbClr val="005DA1"/>
                </a:solidFill>
                <a:cs typeface="Arial"/>
              </a:rPr>
              <a:t>documentos </a:t>
            </a:r>
            <a:r>
              <a:rPr lang="es-ES" sz="1000" spc="-5" dirty="0">
                <a:solidFill>
                  <a:srgbClr val="005DA1"/>
                </a:solidFill>
                <a:cs typeface="Arial"/>
              </a:rPr>
              <a:t>se </a:t>
            </a:r>
            <a:r>
              <a:rPr lang="es-ES" sz="1000" spc="-11" dirty="0">
                <a:solidFill>
                  <a:srgbClr val="005DA1"/>
                </a:solidFill>
                <a:cs typeface="Arial"/>
              </a:rPr>
              <a:t>encuentran  </a:t>
            </a:r>
            <a:r>
              <a:rPr lang="es-ES" sz="1000" spc="-8" dirty="0">
                <a:solidFill>
                  <a:srgbClr val="005DA1"/>
                </a:solidFill>
                <a:cs typeface="Arial"/>
              </a:rPr>
              <a:t>disponibles </a:t>
            </a:r>
            <a:r>
              <a:rPr lang="es-ES" sz="1000" spc="-23" dirty="0">
                <a:solidFill>
                  <a:srgbClr val="005DA1"/>
                </a:solidFill>
                <a:cs typeface="Arial"/>
              </a:rPr>
              <a:t>para la </a:t>
            </a:r>
            <a:r>
              <a:rPr lang="es-ES" sz="1000" spc="-15" dirty="0">
                <a:solidFill>
                  <a:srgbClr val="005DA1"/>
                </a:solidFill>
                <a:cs typeface="Arial"/>
              </a:rPr>
              <a:t>descarga </a:t>
            </a:r>
            <a:r>
              <a:rPr lang="es-ES" sz="1000" spc="-8" dirty="0">
                <a:solidFill>
                  <a:srgbClr val="005DA1"/>
                </a:solidFill>
                <a:cs typeface="Arial"/>
              </a:rPr>
              <a:t>en:  </a:t>
            </a:r>
            <a:r>
              <a:rPr lang="es-ES" sz="1000" spc="-2" dirty="0">
                <a:solidFill>
                  <a:srgbClr val="0033CC"/>
                </a:solidFill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www.globalgap.org/es/documents</a:t>
            </a:r>
            <a:endParaRPr lang="es-ES" sz="1000" dirty="0">
              <a:solidFill>
                <a:srgbClr val="0033CC"/>
              </a:solidFill>
              <a:cs typeface="Arial"/>
            </a:endParaRPr>
          </a:p>
          <a:p>
            <a:pPr algn="ctr"/>
            <a:endParaRPr lang="es-PE" sz="1000" dirty="0"/>
          </a:p>
        </p:txBody>
      </p:sp>
    </p:spTree>
    <p:extLst>
      <p:ext uri="{BB962C8B-B14F-4D97-AF65-F5344CB8AC3E}">
        <p14:creationId xmlns:p14="http://schemas.microsoft.com/office/powerpoint/2010/main" val="412575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BADE2-B80B-DA51-D05F-92EBB6E4A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Afbeelding met Menselijk gezicht, kleding, glimlach, persoon&#10;&#10;Automatisch gegenereerde beschrijving">
            <a:extLst>
              <a:ext uri="{FF2B5EF4-FFF2-40B4-BE49-F238E27FC236}">
                <a16:creationId xmlns:a16="http://schemas.microsoft.com/office/drawing/2014/main" id="{EFC861C6-4F4C-7C2B-9412-907A1ABCE2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3" b="24473"/>
          <a:stretch>
            <a:fillRect/>
          </a:stretch>
        </p:blipFill>
        <p:spPr/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8454BFC5-5BB5-8778-074C-9647DB4A4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8" y="4868863"/>
            <a:ext cx="8977312" cy="1055152"/>
          </a:xfrm>
        </p:spPr>
        <p:txBody>
          <a:bodyPr/>
          <a:lstStyle/>
          <a:p>
            <a:r>
              <a:rPr lang="es-MX" dirty="0"/>
              <a:t>Normativa </a:t>
            </a:r>
            <a:br>
              <a:rPr lang="es-MX" dirty="0"/>
            </a:br>
            <a:r>
              <a:rPr lang="es-MX" dirty="0"/>
              <a:t>RAINFOREST ALLIANCE vs.1.4</a:t>
            </a:r>
            <a:endParaRPr lang="nl-NL" dirty="0"/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CBA6C016-7B92-0A95-05CB-7EA558092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8236" y="5890437"/>
            <a:ext cx="1418254" cy="470669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48D9F8BE-26F2-520E-1A47-BBC72B5A082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149725"/>
            <a:ext cx="8256588" cy="2708275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A5554AB4-B030-46D4-5F7B-C7FF7BAF1236}"/>
              </a:ext>
            </a:extLst>
          </p:cNvPr>
          <p:cNvSpPr/>
          <p:nvPr/>
        </p:nvSpPr>
        <p:spPr>
          <a:xfrm>
            <a:off x="4636143" y="704563"/>
            <a:ext cx="3419475" cy="30848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AC996DBE-1240-5152-7BDF-9214E96EA4BE}"/>
              </a:ext>
            </a:extLst>
          </p:cNvPr>
          <p:cNvSpPr/>
          <p:nvPr/>
        </p:nvSpPr>
        <p:spPr>
          <a:xfrm>
            <a:off x="5808664" y="344201"/>
            <a:ext cx="3167062" cy="2413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258683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4674 0.08703 L 1.11022E-16 2.59259E-6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43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2982 -0.05047 L -2.70833E-6 3.7037E-6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4" grpId="0" animBg="1"/>
      <p:bldP spid="6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7263D9E9-7A96-4708-9E41-F824E90CE9E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77BC207-15FD-ECA0-A468-C5F30B7015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6FA0D56-10AB-FC1D-C154-358775124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3"/>
            <a:ext cx="12192000" cy="539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8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1C42-74EB-DFA8-B851-25700E476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0349B82E-6971-ED04-85BA-0BF146EE172C}"/>
              </a:ext>
            </a:extLst>
          </p:cNvPr>
          <p:cNvSpPr/>
          <p:nvPr/>
        </p:nvSpPr>
        <p:spPr>
          <a:xfrm>
            <a:off x="-17268" y="-1271827"/>
            <a:ext cx="6232215" cy="669026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322" tIns="87322" rIns="87322" bIns="87322" rtlCol="0" anchor="ctr"/>
          <a:lstStyle/>
          <a:p>
            <a:pPr algn="ctr">
              <a:lnSpc>
                <a:spcPct val="90000"/>
              </a:lnSpc>
              <a:spcBef>
                <a:spcPts val="121"/>
              </a:spcBef>
              <a:spcAft>
                <a:spcPts val="121"/>
              </a:spcAft>
            </a:pPr>
            <a:endParaRPr lang="nl-NL" sz="970" err="1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54F802FF-3A7A-79FD-D565-B9D900350AB2}"/>
              </a:ext>
            </a:extLst>
          </p:cNvPr>
          <p:cNvSpPr/>
          <p:nvPr/>
        </p:nvSpPr>
        <p:spPr>
          <a:xfrm>
            <a:off x="2783463" y="1730363"/>
            <a:ext cx="9456305" cy="52332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322" tIns="87322" rIns="87322" bIns="87322" rtlCol="0" anchor="ctr"/>
          <a:lstStyle/>
          <a:p>
            <a:pPr algn="ctr">
              <a:lnSpc>
                <a:spcPct val="90000"/>
              </a:lnSpc>
              <a:spcBef>
                <a:spcPts val="121"/>
              </a:spcBef>
              <a:spcAft>
                <a:spcPts val="121"/>
              </a:spcAft>
            </a:pPr>
            <a:endParaRPr lang="nl-NL" sz="970" err="1"/>
          </a:p>
        </p:txBody>
      </p:sp>
      <p:pic>
        <p:nvPicPr>
          <p:cNvPr id="2052674716" name="Rectangle 1" descr="{&quot;templafy&quot;:{&quot;id&quot;:&quot;2fe9e438-8969-40db-a49f-235af8809d1c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00" y="6311120"/>
            <a:ext cx="406800" cy="140400"/>
          </a:xfrm>
          <a:prstGeom prst="rect">
            <a:avLst/>
          </a:prstGeom>
        </p:spPr>
      </p:pic>
      <p:sp>
        <p:nvSpPr>
          <p:cNvPr id="3" name="object 12">
            <a:extLst>
              <a:ext uri="{FF2B5EF4-FFF2-40B4-BE49-F238E27FC236}">
                <a16:creationId xmlns:a16="http://schemas.microsoft.com/office/drawing/2014/main" id="{3327643D-2781-785A-1349-10CB96544F46}"/>
              </a:ext>
            </a:extLst>
          </p:cNvPr>
          <p:cNvSpPr txBox="1"/>
          <p:nvPr/>
        </p:nvSpPr>
        <p:spPr>
          <a:xfrm>
            <a:off x="5460690" y="5910945"/>
            <a:ext cx="5400826" cy="318991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pPr algn="r">
              <a:spcBef>
                <a:spcPts val="328"/>
              </a:spcBef>
            </a:pPr>
            <a:r>
              <a:rPr lang="nl-NL" spc="58" dirty="0">
                <a:solidFill>
                  <a:srgbClr val="FFFFFF"/>
                </a:solidFill>
                <a:latin typeface="Work Sans Medium" pitchFamily="2" charset="77"/>
                <a:cs typeface="Work Sans Medium"/>
              </a:rPr>
              <a:t>Patricio Ajitimbay – Kiwa Ecuador</a:t>
            </a:r>
            <a:endParaRPr dirty="0">
              <a:latin typeface="Work Sans Medium" pitchFamily="2" charset="77"/>
              <a:cs typeface="Work Sans Medium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3B6A466-6E0A-A8DE-7D27-1951A46A5F52}"/>
              </a:ext>
            </a:extLst>
          </p:cNvPr>
          <p:cNvSpPr txBox="1">
            <a:spLocks/>
          </p:cNvSpPr>
          <p:nvPr/>
        </p:nvSpPr>
        <p:spPr>
          <a:xfrm>
            <a:off x="11203199" y="6306774"/>
            <a:ext cx="410951" cy="144759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843DB9-9987-4157-AB9C-CEA8D7D910BB}" type="slidenum">
              <a:rPr lang="en-GB" sz="1000" smtClean="0"/>
              <a:pPr/>
              <a:t>3</a:t>
            </a:fld>
            <a:endParaRPr lang="en-GB" sz="1000" dirty="0"/>
          </a:p>
        </p:txBody>
      </p:sp>
      <p:sp>
        <p:nvSpPr>
          <p:cNvPr id="6" name="All over the planet,">
            <a:extLst>
              <a:ext uri="{FF2B5EF4-FFF2-40B4-BE49-F238E27FC236}">
                <a16:creationId xmlns:a16="http://schemas.microsoft.com/office/drawing/2014/main" id="{3B54BC16-ACBC-678D-A072-D42DC03F2B50}"/>
              </a:ext>
            </a:extLst>
          </p:cNvPr>
          <p:cNvSpPr txBox="1"/>
          <p:nvPr/>
        </p:nvSpPr>
        <p:spPr>
          <a:xfrm>
            <a:off x="2882429" y="1869877"/>
            <a:ext cx="3306640" cy="3498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Certificaciones sostenibles requeridas por los mercados internacionales:</a:t>
            </a:r>
            <a:b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</a:b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Orgánico, </a:t>
            </a:r>
            <a:r>
              <a:rPr lang="es-MX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Rainforest</a:t>
            </a: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 Alliance, </a:t>
            </a:r>
            <a:r>
              <a:rPr lang="es-MX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GlobalG.A.P</a:t>
            </a: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rPr>
              <a:t>.</a:t>
            </a:r>
            <a:endParaRPr lang="es-EC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 Light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3139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4675 0.08703 L 3.64498E-6 -2.5379E-6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7" y="-435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2985 -0.05054 L -3.77764E-6 4.4694E-6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2" y="25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077AA369-3F14-686C-FDB1-705A461DA0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FBD94C5-1B7C-10E8-B137-7C2AD8C375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6C4D3D-8C09-9A61-C6BE-865C007A5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4"/>
            <a:ext cx="12192000" cy="48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2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16A273F3-3945-6DF3-9F73-AAC228E6F7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AFD5F0D-A0DB-EF00-01DC-813F6B5707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sz="2700" dirty="0"/>
              <a:t>Principales cultivos certificados EAS según el informe 2025</a:t>
            </a:r>
            <a:endParaRPr lang="es-EC" sz="2700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82E060-E2C6-958A-BD75-C13511D270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DA0ABA9-71E5-4279-03B3-06F0CAD1A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64"/>
            <a:ext cx="12192000" cy="48450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CCFEFC6-3CC7-A2A3-7D9D-3B30B80E34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603"/>
          <a:stretch>
            <a:fillRect/>
          </a:stretch>
        </p:blipFill>
        <p:spPr>
          <a:xfrm>
            <a:off x="9541875" y="3226280"/>
            <a:ext cx="2388458" cy="118643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67B9C52-C3F1-7716-19F0-775AB0D53E37}"/>
              </a:ext>
            </a:extLst>
          </p:cNvPr>
          <p:cNvSpPr txBox="1"/>
          <p:nvPr/>
        </p:nvSpPr>
        <p:spPr>
          <a:xfrm>
            <a:off x="10000666" y="4554747"/>
            <a:ext cx="914400" cy="29035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dirty="0"/>
              <a:t>*Reporte Anual 2024</a:t>
            </a:r>
            <a:endParaRPr lang="es-EC" sz="1600" dirty="0" err="1"/>
          </a:p>
        </p:txBody>
      </p:sp>
    </p:spTree>
    <p:extLst>
      <p:ext uri="{BB962C8B-B14F-4D97-AF65-F5344CB8AC3E}">
        <p14:creationId xmlns:p14="http://schemas.microsoft.com/office/powerpoint/2010/main" val="156476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4B53E19F-3EF6-574B-7F08-41AD87200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463C0D2-9FDC-3B56-22BE-45C2B87AB4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4CA749-B00B-6DA1-39BC-65825E673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1"/>
            <a:ext cx="12192000" cy="54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2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2ED8F6C4-A9B1-8534-6D96-F616C782C9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D62CD5-5D56-0B8B-0422-6879E51C22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A982C-F4AE-E290-5F2A-2C7CE38EF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27"/>
            <a:ext cx="12192000" cy="542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5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57483B5-E345-CDC8-DEFA-8EA64EB05B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6755656-939D-FF09-FF1F-F8E108208C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AB35BD-C461-7F99-83E3-639C2CF9D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6"/>
            <a:ext cx="12192000" cy="539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1092DEC1-57BA-C3D2-DBF9-5F11A0F15D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1DD11D-7508-A8F6-7FF0-D3A6FE9A3A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510DE47-B154-BB0A-0668-D291084D9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" y="0"/>
            <a:ext cx="12192000" cy="53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D3962-7D9E-26C2-4B08-46FC61AB9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Afbeelding met Menselijk gezicht, kleding, glimlach, persoon&#10;&#10;Automatisch gegenereerde beschrijving">
            <a:extLst>
              <a:ext uri="{FF2B5EF4-FFF2-40B4-BE49-F238E27FC236}">
                <a16:creationId xmlns:a16="http://schemas.microsoft.com/office/drawing/2014/main" id="{DE6E6A96-AEA9-0E93-A900-A66341E9F35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3" b="24473"/>
          <a:stretch>
            <a:fillRect/>
          </a:stretch>
        </p:blipFill>
        <p:spPr/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C9BC86CD-8F73-C9E6-D086-D5B7C1E84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8" y="4868863"/>
            <a:ext cx="8977312" cy="1055152"/>
          </a:xfrm>
        </p:spPr>
        <p:txBody>
          <a:bodyPr/>
          <a:lstStyle/>
          <a:p>
            <a:r>
              <a:rPr lang="es-MX" dirty="0"/>
              <a:t>Normativa ORGÁNICA</a:t>
            </a:r>
            <a:endParaRPr lang="nl-NL" dirty="0"/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2204A602-DD89-E67B-AFB2-54D18BAF1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8236" y="5890437"/>
            <a:ext cx="1418254" cy="470669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F79C3444-820F-96C4-FB7C-950924683EE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149725"/>
            <a:ext cx="8256588" cy="2708275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DCC5AC-0D7E-6547-679B-69DBCE060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6818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13790-F079-F734-7D6E-8988E62D6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ADD890-9B39-95A3-F4FF-98F90FD6EE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EE99D16-5779-5165-D7C4-FEB8EE3AD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Importancia de la Agricultura Orgánica</a:t>
            </a:r>
            <a:endParaRPr lang="es-EC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BE1AD19-BBEF-5C0B-2E54-62FBE9338B1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83DDACA-92F4-951F-B912-28501CE068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6" name="Imagen 5" descr="Imagen que contiene Escala de tiempo&#10;&#10;El contenido generado por IA puede ser incorrecto.">
            <a:extLst>
              <a:ext uri="{FF2B5EF4-FFF2-40B4-BE49-F238E27FC236}">
                <a16:creationId xmlns:a16="http://schemas.microsoft.com/office/drawing/2014/main" id="{81E94C62-A16E-45C6-9F1E-DB102F2E3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6" b="10179"/>
          <a:stretch>
            <a:fillRect/>
          </a:stretch>
        </p:blipFill>
        <p:spPr>
          <a:xfrm>
            <a:off x="636706" y="1209038"/>
            <a:ext cx="10917002" cy="48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93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Screenshot, Baum, Pflanze enthält.&#10;&#10;KI-generierte Inhalte können fehlerhaft sein.">
            <a:extLst>
              <a:ext uri="{FF2B5EF4-FFF2-40B4-BE49-F238E27FC236}">
                <a16:creationId xmlns:a16="http://schemas.microsoft.com/office/drawing/2014/main" id="{69283A24-3887-73ED-3684-5EA506625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677" y="1579288"/>
            <a:ext cx="3028159" cy="4484670"/>
          </a:xfrm>
          <a:prstGeom prst="rect">
            <a:avLst/>
          </a:prstGeom>
        </p:spPr>
      </p:pic>
      <p:sp>
        <p:nvSpPr>
          <p:cNvPr id="15" name="Titel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The World of Organic </a:t>
            </a:r>
            <a:r>
              <a:rPr lang="de-DE" dirty="0" err="1"/>
              <a:t>Agriculture</a:t>
            </a:r>
            <a:r>
              <a:rPr lang="de-DE" dirty="0"/>
              <a:t> 2026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380990" indent="-380990"/>
            <a:r>
              <a:rPr lang="de-CH" dirty="0"/>
              <a:t>27th </a:t>
            </a:r>
            <a:r>
              <a:rPr lang="de-CH" dirty="0" err="1"/>
              <a:t>edition</a:t>
            </a:r>
            <a:endParaRPr lang="de-CH" dirty="0"/>
          </a:p>
          <a:p>
            <a:pPr marL="380990" indent="-380990"/>
            <a:r>
              <a:rPr lang="de-CH" dirty="0" err="1"/>
              <a:t>Tables</a:t>
            </a:r>
            <a:r>
              <a:rPr lang="de-CH" dirty="0"/>
              <a:t>, </a:t>
            </a:r>
            <a:r>
              <a:rPr lang="de-CH" dirty="0" err="1"/>
              <a:t>figures</a:t>
            </a:r>
            <a:r>
              <a:rPr lang="de-CH" dirty="0"/>
              <a:t>, </a:t>
            </a:r>
            <a:r>
              <a:rPr lang="de-CH" dirty="0" err="1"/>
              <a:t>maps</a:t>
            </a:r>
            <a:r>
              <a:rPr lang="de-CH" dirty="0"/>
              <a:t> - Data 2024 </a:t>
            </a:r>
          </a:p>
          <a:p>
            <a:pPr marL="380990" indent="-380990"/>
            <a:r>
              <a:rPr lang="de-CH" dirty="0"/>
              <a:t>Country and regional </a:t>
            </a:r>
            <a:r>
              <a:rPr lang="de-CH" dirty="0" err="1"/>
              <a:t>reports</a:t>
            </a:r>
            <a:endParaRPr lang="de-CH" dirty="0"/>
          </a:p>
          <a:p>
            <a:pPr marL="380990" indent="-380990"/>
            <a:r>
              <a:rPr lang="de-CH" dirty="0"/>
              <a:t>Information on </a:t>
            </a:r>
            <a:r>
              <a:rPr lang="de-CH" dirty="0" err="1"/>
              <a:t>markets</a:t>
            </a:r>
            <a:r>
              <a:rPr lang="de-CH" dirty="0"/>
              <a:t> and </a:t>
            </a:r>
            <a:r>
              <a:rPr lang="de-CH" dirty="0" err="1"/>
              <a:t>policies</a:t>
            </a:r>
            <a:r>
              <a:rPr lang="de-CH" dirty="0"/>
              <a:t> </a:t>
            </a:r>
          </a:p>
          <a:p>
            <a:endParaRPr lang="de-CH" dirty="0"/>
          </a:p>
          <a:p>
            <a:pPr marL="380990" indent="-380990"/>
            <a:r>
              <a:rPr lang="de-CH" b="1" dirty="0">
                <a:hlinkClick r:id="rId4"/>
              </a:rPr>
              <a:t>www.organic-world.net</a:t>
            </a:r>
            <a:endParaRPr lang="de-CH" b="1" dirty="0"/>
          </a:p>
          <a:p>
            <a:pPr marL="380990" indent="-380990"/>
            <a:r>
              <a:rPr lang="de-CH" b="1" dirty="0"/>
              <a:t>www.organic-world.net/yearbook/</a:t>
            </a:r>
            <a:br>
              <a:rPr lang="de-CH" b="1" dirty="0"/>
            </a:br>
            <a:r>
              <a:rPr lang="de-CH" b="1" dirty="0"/>
              <a:t>yearbook-2026.html </a:t>
            </a:r>
          </a:p>
          <a:p>
            <a:pPr marL="380990" indent="-380990"/>
            <a:r>
              <a:rPr lang="de-CH" b="1" dirty="0"/>
              <a:t>statistics.fibl.org 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0664639" y="4560153"/>
            <a:ext cx="1348755" cy="1404580"/>
            <a:chOff x="6042399" y="2903427"/>
            <a:chExt cx="1348755" cy="1404580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57" t="39049" r="42056" b="30476"/>
            <a:stretch>
              <a:fillRect/>
            </a:stretch>
          </p:blipFill>
          <p:spPr bwMode="auto">
            <a:xfrm>
              <a:off x="6042399" y="2903427"/>
              <a:ext cx="1348755" cy="666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06153" y="3711366"/>
              <a:ext cx="1073954" cy="596641"/>
            </a:xfrm>
            <a:prstGeom prst="rect">
              <a:avLst/>
            </a:prstGeom>
          </p:spPr>
        </p:pic>
      </p:grpSp>
      <p:pic>
        <p:nvPicPr>
          <p:cNvPr id="16" name="Picture 2" descr="Bio Suisse – Wikipedia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219200"/>
            <a:ext cx="12430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204" y="1695900"/>
            <a:ext cx="1692399" cy="90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Image result for coop switzerland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19023" r="9772" b="21266"/>
          <a:stretch/>
        </p:blipFill>
        <p:spPr bwMode="auto">
          <a:xfrm>
            <a:off x="10616476" y="2866555"/>
            <a:ext cx="1259854" cy="42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Naturland">
            <a:extLst>
              <a:ext uri="{FF2B5EF4-FFF2-40B4-BE49-F238E27FC236}">
                <a16:creationId xmlns:a16="http://schemas.microsoft.com/office/drawing/2014/main" id="{6D72F55A-D05F-A517-66DD-651C71E3B6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1028" name="Picture 4" descr="Naturland – Verband für ökologischen Landbau e.V. - Klima-Allianz ...">
            <a:extLst>
              <a:ext uri="{FF2B5EF4-FFF2-40B4-BE49-F238E27FC236}">
                <a16:creationId xmlns:a16="http://schemas.microsoft.com/office/drawing/2014/main" id="{1DB1BEC1-1AE1-FE90-1585-62A7451BE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400" y="3518093"/>
            <a:ext cx="1350536" cy="90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988870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37844-09BF-FE72-CECB-AFFCB811B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759FF93-9B9C-AFDB-0BEF-6ED84AB44FD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9F1F64-5902-8E37-6107-C3015B4CAB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1BCC724-312D-FBB2-AA22-2E0A0C26D3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3" name="Grafik 2" descr="Ein Bild, das Text, Screenshot, Schrift, Diagramm enthält.&#10;&#10;KI-generierte Inhalte können fehlerhaft sein.">
            <a:extLst>
              <a:ext uri="{FF2B5EF4-FFF2-40B4-BE49-F238E27FC236}">
                <a16:creationId xmlns:a16="http://schemas.microsoft.com/office/drawing/2014/main" id="{0AB654DA-6F17-E21B-845A-1210CC13E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0625"/>
            <a:ext cx="12156450" cy="677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6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DBDECFD-110C-6A9C-D18C-108EF7E8A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80" y="571978"/>
            <a:ext cx="10751275" cy="369025"/>
          </a:xfrm>
        </p:spPr>
        <p:txBody>
          <a:bodyPr anchor="t">
            <a:normAutofit fontScale="90000"/>
          </a:bodyPr>
          <a:lstStyle/>
          <a:p>
            <a:r>
              <a:rPr lang="es-EC" sz="3600" dirty="0"/>
              <a:t>Objetivos de la capacitación:</a:t>
            </a:r>
          </a:p>
          <a:p>
            <a:endParaRPr lang="es-EC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AC2173B-D946-B204-F124-42AA355CD3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2254" y="6308725"/>
            <a:ext cx="407615" cy="21077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DDE31A8B-CD04-6694-073E-6FF4CED785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375524"/>
              </p:ext>
            </p:extLst>
          </p:nvPr>
        </p:nvGraphicFramePr>
        <p:xfrm>
          <a:off x="682253" y="1335024"/>
          <a:ext cx="10768702" cy="483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494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chrift, Kreis enthält.&#10;&#10;KI-generierte Inhalte können fehlerhaft sein.">
            <a:extLst>
              <a:ext uri="{FF2B5EF4-FFF2-40B4-BE49-F238E27FC236}">
                <a16:creationId xmlns:a16="http://schemas.microsoft.com/office/drawing/2014/main" id="{6BEDE5AB-ADF9-BA0D-9F6A-7D5867AA7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48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1EA8F-CB0B-2D34-D6F7-DD3CAD766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216A8C-2BAC-4A41-B5B2-D118BB9052B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C53754-4A86-9D71-9269-544C08F6A65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21BC994-A5EE-AA87-38DA-80B4EE2266A2}"/>
              </a:ext>
            </a:extLst>
          </p:cNvPr>
          <p:cNvGrpSpPr/>
          <p:nvPr/>
        </p:nvGrpSpPr>
        <p:grpSpPr>
          <a:xfrm>
            <a:off x="3281633" y="100829"/>
            <a:ext cx="6446433" cy="6650296"/>
            <a:chOff x="3281633" y="17704"/>
            <a:chExt cx="6446433" cy="6650296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1C3D0E7A-83A5-EB7C-B7E2-99F0E4D79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633" y="17704"/>
              <a:ext cx="6446433" cy="3903185"/>
            </a:xfrm>
            <a:prstGeom prst="rect">
              <a:avLst/>
            </a:prstGeom>
          </p:spPr>
        </p:pic>
        <p:pic>
          <p:nvPicPr>
            <p:cNvPr id="6" name="Imagen 5" descr="Tabla&#10;&#10;El contenido generado por IA puede ser incorrecto.">
              <a:extLst>
                <a:ext uri="{FF2B5EF4-FFF2-40B4-BE49-F238E27FC236}">
                  <a16:creationId xmlns:a16="http://schemas.microsoft.com/office/drawing/2014/main" id="{DE0C6093-98D7-0602-708D-97CB508CE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1633" y="3558491"/>
              <a:ext cx="6446433" cy="31095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92231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029B3-99BE-B175-42CA-B4D21BF97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23F0A48-E580-BDF6-FD40-E68631948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Opciones de Certificación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F37A7B-734D-FCDA-035A-F61B8BBEB3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2CC1B8-840F-5DED-8985-049471C4322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C8CA66D-5ED5-3B56-6B38-281E9BEF105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303DE8C-4B12-1D66-C52A-88C4D1E3FA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419"/>
          <a:stretch/>
        </p:blipFill>
        <p:spPr>
          <a:xfrm>
            <a:off x="1436759" y="2216999"/>
            <a:ext cx="9318481" cy="291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2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6"/>
          <p:cNvSpPr txBox="1"/>
          <p:nvPr/>
        </p:nvSpPr>
        <p:spPr>
          <a:xfrm>
            <a:off x="684792" y="171772"/>
            <a:ext cx="8628968" cy="56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D5A"/>
              </a:buClr>
              <a:buSzPts val="3400"/>
              <a:buFont typeface="Arial"/>
              <a:buNone/>
            </a:pPr>
            <a:r>
              <a:rPr lang="es-EC" sz="3100" b="1" i="0" u="none" strike="noStrike" cap="none" dirty="0">
                <a:solidFill>
                  <a:srgbClr val="212D5A"/>
                </a:solidFill>
                <a:ea typeface="Arial"/>
                <a:cs typeface="Arial"/>
                <a:sym typeface="Arial"/>
              </a:rPr>
              <a:t>Producción orgánica en el mundo y Ecuador</a:t>
            </a:r>
            <a:endParaRPr sz="3100" dirty="0"/>
          </a:p>
        </p:txBody>
      </p:sp>
      <p:sp>
        <p:nvSpPr>
          <p:cNvPr id="500" name="Google Shape;500;p16"/>
          <p:cNvSpPr txBox="1"/>
          <p:nvPr/>
        </p:nvSpPr>
        <p:spPr>
          <a:xfrm>
            <a:off x="282607" y="5164015"/>
            <a:ext cx="103894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6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*</a:t>
            </a:r>
            <a:r>
              <a:rPr lang="es-EC" sz="1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Ley Orgánica de Agrobiodiversidad, Semillas y Fomento de Agricultura Sustentable – </a:t>
            </a:r>
            <a:r>
              <a:rPr lang="es-EC" sz="1200" b="0" i="0" u="none" strike="noStrike" cap="none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LOASFAS</a:t>
            </a:r>
            <a:r>
              <a:rPr lang="es-EC" sz="12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/ Ley Orgánica de Sanidad Agropecuaria – LOSA</a:t>
            </a:r>
            <a:endParaRPr dirty="0"/>
          </a:p>
        </p:txBody>
      </p:sp>
      <p:sp>
        <p:nvSpPr>
          <p:cNvPr id="501" name="Google Shape;501;p16"/>
          <p:cNvSpPr/>
          <p:nvPr/>
        </p:nvSpPr>
        <p:spPr>
          <a:xfrm>
            <a:off x="3176" y="4213173"/>
            <a:ext cx="12188824" cy="466679"/>
          </a:xfrm>
          <a:custGeom>
            <a:avLst/>
            <a:gdLst/>
            <a:ahLst/>
            <a:cxnLst/>
            <a:rect l="l" t="t" r="r" b="b"/>
            <a:pathLst>
              <a:path w="19577" h="798" extrusionOk="0">
                <a:moveTo>
                  <a:pt x="0" y="797"/>
                </a:moveTo>
                <a:lnTo>
                  <a:pt x="19576" y="797"/>
                </a:lnTo>
                <a:lnTo>
                  <a:pt x="19576" y="0"/>
                </a:lnTo>
                <a:lnTo>
                  <a:pt x="0" y="0"/>
                </a:lnTo>
                <a:lnTo>
                  <a:pt x="0" y="797"/>
                </a:lnTo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2" name="Google Shape;502;p16"/>
          <p:cNvSpPr/>
          <p:nvPr/>
        </p:nvSpPr>
        <p:spPr>
          <a:xfrm>
            <a:off x="6657583" y="4207759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2" h="797" extrusionOk="0">
                <a:moveTo>
                  <a:pt x="461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4" y="0"/>
                  <a:pt x="90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7" y="12"/>
                  <a:pt x="2400" y="31"/>
                </a:cubicBezTo>
                <a:lnTo>
                  <a:pt x="2831" y="688"/>
                </a:lnTo>
                <a:lnTo>
                  <a:pt x="2831" y="688"/>
                </a:lnTo>
                <a:cubicBezTo>
                  <a:pt x="2861" y="734"/>
                  <a:pt x="2828" y="796"/>
                  <a:pt x="2772" y="796"/>
                </a:cubicBezTo>
                <a:lnTo>
                  <a:pt x="520" y="796"/>
                </a:lnTo>
                <a:lnTo>
                  <a:pt x="520" y="796"/>
                </a:lnTo>
                <a:cubicBezTo>
                  <a:pt x="497" y="796"/>
                  <a:pt x="474" y="785"/>
                  <a:pt x="461" y="765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3" name="Google Shape;503;p16"/>
          <p:cNvSpPr/>
          <p:nvPr/>
        </p:nvSpPr>
        <p:spPr>
          <a:xfrm>
            <a:off x="202053" y="4207759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2" h="797" extrusionOk="0">
                <a:moveTo>
                  <a:pt x="461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4" y="0"/>
                  <a:pt x="90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7" y="12"/>
                  <a:pt x="2400" y="31"/>
                </a:cubicBezTo>
                <a:lnTo>
                  <a:pt x="2831" y="688"/>
                </a:lnTo>
                <a:lnTo>
                  <a:pt x="2831" y="688"/>
                </a:lnTo>
                <a:cubicBezTo>
                  <a:pt x="2861" y="734"/>
                  <a:pt x="2828" y="796"/>
                  <a:pt x="2772" y="796"/>
                </a:cubicBezTo>
                <a:lnTo>
                  <a:pt x="520" y="796"/>
                </a:lnTo>
                <a:lnTo>
                  <a:pt x="520" y="796"/>
                </a:lnTo>
                <a:cubicBezTo>
                  <a:pt x="497" y="796"/>
                  <a:pt x="474" y="785"/>
                  <a:pt x="461" y="76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4" name="Google Shape;504;p16"/>
          <p:cNvSpPr/>
          <p:nvPr/>
        </p:nvSpPr>
        <p:spPr>
          <a:xfrm>
            <a:off x="1291384" y="4224002"/>
            <a:ext cx="1098726" cy="466679"/>
          </a:xfrm>
          <a:custGeom>
            <a:avLst/>
            <a:gdLst/>
            <a:ahLst/>
            <a:cxnLst/>
            <a:rect l="l" t="t" r="r" b="b"/>
            <a:pathLst>
              <a:path w="2862" h="797" extrusionOk="0">
                <a:moveTo>
                  <a:pt x="461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3" y="0"/>
                  <a:pt x="89" y="0"/>
                </a:cubicBezTo>
                <a:lnTo>
                  <a:pt x="2342" y="0"/>
                </a:lnTo>
                <a:lnTo>
                  <a:pt x="2342" y="0"/>
                </a:lnTo>
                <a:cubicBezTo>
                  <a:pt x="2365" y="0"/>
                  <a:pt x="2387" y="12"/>
                  <a:pt x="2400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1" y="734"/>
                  <a:pt x="2827" y="796"/>
                  <a:pt x="2772" y="796"/>
                </a:cubicBezTo>
                <a:lnTo>
                  <a:pt x="520" y="796"/>
                </a:lnTo>
                <a:lnTo>
                  <a:pt x="520" y="796"/>
                </a:lnTo>
                <a:cubicBezTo>
                  <a:pt x="496" y="796"/>
                  <a:pt x="474" y="785"/>
                  <a:pt x="461" y="765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5" name="Google Shape;505;p16"/>
          <p:cNvSpPr/>
          <p:nvPr/>
        </p:nvSpPr>
        <p:spPr>
          <a:xfrm>
            <a:off x="2323222" y="4218588"/>
            <a:ext cx="1098726" cy="466679"/>
          </a:xfrm>
          <a:custGeom>
            <a:avLst/>
            <a:gdLst/>
            <a:ahLst/>
            <a:cxnLst/>
            <a:rect l="l" t="t" r="r" b="b"/>
            <a:pathLst>
              <a:path w="2862" h="797" extrusionOk="0">
                <a:moveTo>
                  <a:pt x="461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4" y="0"/>
                  <a:pt x="90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7" y="12"/>
                  <a:pt x="2400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1" y="734"/>
                  <a:pt x="2828" y="796"/>
                  <a:pt x="2772" y="796"/>
                </a:cubicBezTo>
                <a:lnTo>
                  <a:pt x="520" y="796"/>
                </a:lnTo>
                <a:lnTo>
                  <a:pt x="520" y="796"/>
                </a:lnTo>
                <a:cubicBezTo>
                  <a:pt x="496" y="796"/>
                  <a:pt x="474" y="785"/>
                  <a:pt x="461" y="765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6" name="Google Shape;506;p16"/>
          <p:cNvSpPr/>
          <p:nvPr/>
        </p:nvSpPr>
        <p:spPr>
          <a:xfrm>
            <a:off x="3393968" y="4213606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0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3" y="0"/>
                  <a:pt x="89" y="0"/>
                </a:cubicBezTo>
                <a:lnTo>
                  <a:pt x="2340" y="0"/>
                </a:lnTo>
                <a:lnTo>
                  <a:pt x="2340" y="0"/>
                </a:lnTo>
                <a:cubicBezTo>
                  <a:pt x="2363" y="0"/>
                  <a:pt x="2386" y="12"/>
                  <a:pt x="2399" y="31"/>
                </a:cubicBezTo>
                <a:lnTo>
                  <a:pt x="2829" y="688"/>
                </a:lnTo>
                <a:lnTo>
                  <a:pt x="2829" y="688"/>
                </a:lnTo>
                <a:cubicBezTo>
                  <a:pt x="2860" y="734"/>
                  <a:pt x="2826" y="796"/>
                  <a:pt x="2770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5" y="796"/>
                  <a:pt x="473" y="785"/>
                  <a:pt x="460" y="76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7" name="Google Shape;507;p16"/>
          <p:cNvSpPr/>
          <p:nvPr/>
        </p:nvSpPr>
        <p:spPr>
          <a:xfrm>
            <a:off x="4486774" y="4207759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1" y="765"/>
                </a:moveTo>
                <a:lnTo>
                  <a:pt x="30" y="108"/>
                </a:lnTo>
                <a:lnTo>
                  <a:pt x="30" y="108"/>
                </a:lnTo>
                <a:cubicBezTo>
                  <a:pt x="0" y="62"/>
                  <a:pt x="33" y="0"/>
                  <a:pt x="89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6" y="12"/>
                  <a:pt x="2399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0" y="734"/>
                  <a:pt x="2827" y="796"/>
                  <a:pt x="2771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6" y="796"/>
                  <a:pt x="473" y="785"/>
                  <a:pt x="461" y="765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8" name="Google Shape;508;p16"/>
          <p:cNvSpPr txBox="1"/>
          <p:nvPr/>
        </p:nvSpPr>
        <p:spPr>
          <a:xfrm>
            <a:off x="435366" y="4322951"/>
            <a:ext cx="5582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1972</a:t>
            </a:r>
            <a:endParaRPr/>
          </a:p>
        </p:txBody>
      </p:sp>
      <p:sp>
        <p:nvSpPr>
          <p:cNvPr id="509" name="Google Shape;509;p16"/>
          <p:cNvSpPr txBox="1"/>
          <p:nvPr/>
        </p:nvSpPr>
        <p:spPr>
          <a:xfrm>
            <a:off x="1528172" y="4330715"/>
            <a:ext cx="61048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 dirty="0">
                <a:solidFill>
                  <a:srgbClr val="F7F7F0"/>
                </a:solidFill>
                <a:latin typeface="Arial"/>
                <a:ea typeface="Arial"/>
                <a:cs typeface="Arial"/>
                <a:sym typeface="Arial"/>
              </a:rPr>
              <a:t>1991</a:t>
            </a:r>
            <a:endParaRPr dirty="0">
              <a:solidFill>
                <a:srgbClr val="F7F7F0"/>
              </a:solidFill>
            </a:endParaRPr>
          </a:p>
        </p:txBody>
      </p:sp>
      <p:sp>
        <p:nvSpPr>
          <p:cNvPr id="510" name="Google Shape;510;p16"/>
          <p:cNvSpPr txBox="1"/>
          <p:nvPr/>
        </p:nvSpPr>
        <p:spPr>
          <a:xfrm>
            <a:off x="2538600" y="4325300"/>
            <a:ext cx="7155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1999</a:t>
            </a:r>
            <a:endParaRPr/>
          </a:p>
        </p:txBody>
      </p:sp>
      <p:sp>
        <p:nvSpPr>
          <p:cNvPr id="511" name="Google Shape;511;p16"/>
          <p:cNvSpPr txBox="1"/>
          <p:nvPr/>
        </p:nvSpPr>
        <p:spPr>
          <a:xfrm>
            <a:off x="3585546" y="4320319"/>
            <a:ext cx="7061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</a:t>
            </a:r>
            <a:endParaRPr/>
          </a:p>
        </p:txBody>
      </p:sp>
      <p:sp>
        <p:nvSpPr>
          <p:cNvPr id="512" name="Google Shape;512;p16"/>
          <p:cNvSpPr txBox="1"/>
          <p:nvPr/>
        </p:nvSpPr>
        <p:spPr>
          <a:xfrm>
            <a:off x="4736058" y="4314471"/>
            <a:ext cx="6273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2002</a:t>
            </a:r>
            <a:endParaRPr/>
          </a:p>
        </p:txBody>
      </p:sp>
      <p:sp>
        <p:nvSpPr>
          <p:cNvPr id="513" name="Google Shape;513;p16"/>
          <p:cNvSpPr/>
          <p:nvPr/>
        </p:nvSpPr>
        <p:spPr>
          <a:xfrm>
            <a:off x="5575037" y="4213173"/>
            <a:ext cx="1098726" cy="466679"/>
          </a:xfrm>
          <a:custGeom>
            <a:avLst/>
            <a:gdLst/>
            <a:ahLst/>
            <a:cxnLst/>
            <a:rect l="l" t="t" r="r" b="b"/>
            <a:pathLst>
              <a:path w="2862" h="797" extrusionOk="0">
                <a:moveTo>
                  <a:pt x="461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3" y="0"/>
                  <a:pt x="89" y="0"/>
                </a:cubicBezTo>
                <a:lnTo>
                  <a:pt x="2342" y="0"/>
                </a:lnTo>
                <a:lnTo>
                  <a:pt x="2342" y="0"/>
                </a:lnTo>
                <a:cubicBezTo>
                  <a:pt x="2365" y="0"/>
                  <a:pt x="2387" y="12"/>
                  <a:pt x="2400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1" y="734"/>
                  <a:pt x="2827" y="796"/>
                  <a:pt x="2772" y="796"/>
                </a:cubicBezTo>
                <a:lnTo>
                  <a:pt x="520" y="796"/>
                </a:lnTo>
                <a:lnTo>
                  <a:pt x="520" y="796"/>
                </a:lnTo>
                <a:cubicBezTo>
                  <a:pt x="496" y="796"/>
                  <a:pt x="474" y="785"/>
                  <a:pt x="461" y="76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14" name="Google Shape;514;p16"/>
          <p:cNvSpPr/>
          <p:nvPr/>
        </p:nvSpPr>
        <p:spPr>
          <a:xfrm>
            <a:off x="7736183" y="4224002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0" y="765"/>
                </a:moveTo>
                <a:lnTo>
                  <a:pt x="31" y="108"/>
                </a:lnTo>
                <a:lnTo>
                  <a:pt x="31" y="108"/>
                </a:lnTo>
                <a:cubicBezTo>
                  <a:pt x="0" y="62"/>
                  <a:pt x="33" y="0"/>
                  <a:pt x="89" y="0"/>
                </a:cubicBezTo>
                <a:lnTo>
                  <a:pt x="2340" y="0"/>
                </a:lnTo>
                <a:lnTo>
                  <a:pt x="2340" y="0"/>
                </a:lnTo>
                <a:cubicBezTo>
                  <a:pt x="2363" y="0"/>
                  <a:pt x="2386" y="12"/>
                  <a:pt x="2399" y="31"/>
                </a:cubicBezTo>
                <a:lnTo>
                  <a:pt x="2829" y="688"/>
                </a:lnTo>
                <a:lnTo>
                  <a:pt x="2829" y="688"/>
                </a:lnTo>
                <a:cubicBezTo>
                  <a:pt x="2860" y="734"/>
                  <a:pt x="2826" y="796"/>
                  <a:pt x="2770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5" y="796"/>
                  <a:pt x="473" y="785"/>
                  <a:pt x="460" y="765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15" name="Google Shape;515;p16"/>
          <p:cNvSpPr/>
          <p:nvPr/>
        </p:nvSpPr>
        <p:spPr>
          <a:xfrm>
            <a:off x="8798603" y="4218154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1" y="765"/>
                </a:moveTo>
                <a:lnTo>
                  <a:pt x="30" y="108"/>
                </a:lnTo>
                <a:lnTo>
                  <a:pt x="30" y="108"/>
                </a:lnTo>
                <a:cubicBezTo>
                  <a:pt x="0" y="62"/>
                  <a:pt x="33" y="0"/>
                  <a:pt x="89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6" y="12"/>
                  <a:pt x="2399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0" y="734"/>
                  <a:pt x="2827" y="796"/>
                  <a:pt x="2771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6" y="796"/>
                  <a:pt x="473" y="785"/>
                  <a:pt x="461" y="76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16" name="Google Shape;516;p16"/>
          <p:cNvSpPr txBox="1"/>
          <p:nvPr/>
        </p:nvSpPr>
        <p:spPr>
          <a:xfrm>
            <a:off x="5844654" y="4319887"/>
            <a:ext cx="61048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2003</a:t>
            </a:r>
            <a:endParaRPr/>
          </a:p>
        </p:txBody>
      </p:sp>
      <p:sp>
        <p:nvSpPr>
          <p:cNvPr id="517" name="Google Shape;517;p16"/>
          <p:cNvSpPr txBox="1"/>
          <p:nvPr/>
        </p:nvSpPr>
        <p:spPr>
          <a:xfrm>
            <a:off x="6868351" y="4320319"/>
            <a:ext cx="7188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 dirty="0">
                <a:solidFill>
                  <a:srgbClr val="F7F7F0"/>
                </a:solidFill>
                <a:latin typeface="Arial"/>
                <a:ea typeface="Arial"/>
                <a:cs typeface="Arial"/>
                <a:sym typeface="Arial"/>
              </a:rPr>
              <a:t>2009</a:t>
            </a:r>
            <a:endParaRPr dirty="0">
              <a:solidFill>
                <a:srgbClr val="F7F7F0"/>
              </a:solidFill>
            </a:endParaRPr>
          </a:p>
        </p:txBody>
      </p:sp>
      <p:sp>
        <p:nvSpPr>
          <p:cNvPr id="518" name="Google Shape;518;p16"/>
          <p:cNvSpPr txBox="1"/>
          <p:nvPr/>
        </p:nvSpPr>
        <p:spPr>
          <a:xfrm>
            <a:off x="7873835" y="4330715"/>
            <a:ext cx="79291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/>
          </a:p>
        </p:txBody>
      </p:sp>
      <p:sp>
        <p:nvSpPr>
          <p:cNvPr id="519" name="Google Shape;519;p16"/>
          <p:cNvSpPr txBox="1"/>
          <p:nvPr/>
        </p:nvSpPr>
        <p:spPr>
          <a:xfrm>
            <a:off x="8985292" y="4324867"/>
            <a:ext cx="7474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/>
          </a:p>
        </p:txBody>
      </p:sp>
      <p:pic>
        <p:nvPicPr>
          <p:cNvPr id="520" name="Google Shape;52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3299" y="2520055"/>
            <a:ext cx="893357" cy="63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562" y="2540240"/>
            <a:ext cx="703112" cy="70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4346" y="2207233"/>
            <a:ext cx="727302" cy="454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90916" y="2564465"/>
            <a:ext cx="624603" cy="63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88241" y="1943786"/>
            <a:ext cx="925985" cy="55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90552" y="2424138"/>
            <a:ext cx="874247" cy="851694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6"/>
          <p:cNvSpPr/>
          <p:nvPr/>
        </p:nvSpPr>
        <p:spPr>
          <a:xfrm>
            <a:off x="2770431" y="3138495"/>
            <a:ext cx="112764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6"/>
          <p:cNvSpPr/>
          <p:nvPr/>
        </p:nvSpPr>
        <p:spPr>
          <a:xfrm>
            <a:off x="648597" y="3138496"/>
            <a:ext cx="111437" cy="95162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6"/>
          <p:cNvSpPr/>
          <p:nvPr/>
        </p:nvSpPr>
        <p:spPr>
          <a:xfrm>
            <a:off x="4943960" y="3260797"/>
            <a:ext cx="111437" cy="82932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6"/>
          <p:cNvSpPr/>
          <p:nvPr/>
        </p:nvSpPr>
        <p:spPr>
          <a:xfrm>
            <a:off x="3793518" y="2482726"/>
            <a:ext cx="111437" cy="160739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6"/>
          <p:cNvSpPr/>
          <p:nvPr/>
        </p:nvSpPr>
        <p:spPr>
          <a:xfrm>
            <a:off x="1756888" y="2719176"/>
            <a:ext cx="111437" cy="137094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6"/>
          <p:cNvSpPr/>
          <p:nvPr/>
        </p:nvSpPr>
        <p:spPr>
          <a:xfrm>
            <a:off x="6012963" y="3138495"/>
            <a:ext cx="111437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6"/>
          <p:cNvSpPr/>
          <p:nvPr/>
        </p:nvSpPr>
        <p:spPr>
          <a:xfrm>
            <a:off x="7081967" y="3138495"/>
            <a:ext cx="111437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6"/>
          <p:cNvSpPr/>
          <p:nvPr/>
        </p:nvSpPr>
        <p:spPr>
          <a:xfrm>
            <a:off x="9222326" y="3138495"/>
            <a:ext cx="111437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6"/>
          <p:cNvSpPr/>
          <p:nvPr/>
        </p:nvSpPr>
        <p:spPr>
          <a:xfrm>
            <a:off x="8151482" y="3138495"/>
            <a:ext cx="112764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5" name="Google Shape;53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79115" y="2661007"/>
            <a:ext cx="727302" cy="454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11391" y="1568273"/>
            <a:ext cx="802433" cy="55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50468" y="1348032"/>
            <a:ext cx="807824" cy="5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67654" y="1950554"/>
            <a:ext cx="802433" cy="55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27485" y="2044832"/>
            <a:ext cx="802433" cy="55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57463" y="2661007"/>
            <a:ext cx="727302" cy="454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905833" y="2044832"/>
            <a:ext cx="802433" cy="55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611231" y="1969550"/>
            <a:ext cx="908466" cy="561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7812" y="2520055"/>
            <a:ext cx="893357" cy="63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5746" y="1969550"/>
            <a:ext cx="908466" cy="561482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6"/>
          <p:cNvSpPr/>
          <p:nvPr/>
        </p:nvSpPr>
        <p:spPr>
          <a:xfrm>
            <a:off x="9853262" y="4218154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1" y="765"/>
                </a:moveTo>
                <a:lnTo>
                  <a:pt x="30" y="108"/>
                </a:lnTo>
                <a:lnTo>
                  <a:pt x="30" y="108"/>
                </a:lnTo>
                <a:cubicBezTo>
                  <a:pt x="0" y="62"/>
                  <a:pt x="33" y="0"/>
                  <a:pt x="89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6" y="12"/>
                  <a:pt x="2399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0" y="734"/>
                  <a:pt x="2827" y="796"/>
                  <a:pt x="2771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6" y="796"/>
                  <a:pt x="473" y="785"/>
                  <a:pt x="461" y="765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46" name="Google Shape;546;p16"/>
          <p:cNvSpPr txBox="1"/>
          <p:nvPr/>
        </p:nvSpPr>
        <p:spPr>
          <a:xfrm>
            <a:off x="10039950" y="4324867"/>
            <a:ext cx="7474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/>
          </a:p>
        </p:txBody>
      </p:sp>
      <p:sp>
        <p:nvSpPr>
          <p:cNvPr id="547" name="Google Shape;547;p16"/>
          <p:cNvSpPr/>
          <p:nvPr/>
        </p:nvSpPr>
        <p:spPr>
          <a:xfrm>
            <a:off x="10268479" y="3138495"/>
            <a:ext cx="111437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8" name="Google Shape;548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826146" y="1984359"/>
            <a:ext cx="908466" cy="561482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16"/>
          <p:cNvSpPr txBox="1"/>
          <p:nvPr/>
        </p:nvSpPr>
        <p:spPr>
          <a:xfrm>
            <a:off x="8830887" y="2661007"/>
            <a:ext cx="893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LOASFAS,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LOSA*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6"/>
          <p:cNvSpPr/>
          <p:nvPr/>
        </p:nvSpPr>
        <p:spPr>
          <a:xfrm>
            <a:off x="10915444" y="4218154"/>
            <a:ext cx="1098724" cy="466679"/>
          </a:xfrm>
          <a:custGeom>
            <a:avLst/>
            <a:gdLst/>
            <a:ahLst/>
            <a:cxnLst/>
            <a:rect l="l" t="t" r="r" b="b"/>
            <a:pathLst>
              <a:path w="2861" h="797" extrusionOk="0">
                <a:moveTo>
                  <a:pt x="461" y="765"/>
                </a:moveTo>
                <a:lnTo>
                  <a:pt x="30" y="108"/>
                </a:lnTo>
                <a:lnTo>
                  <a:pt x="30" y="108"/>
                </a:lnTo>
                <a:cubicBezTo>
                  <a:pt x="0" y="62"/>
                  <a:pt x="33" y="0"/>
                  <a:pt x="89" y="0"/>
                </a:cubicBezTo>
                <a:lnTo>
                  <a:pt x="2341" y="0"/>
                </a:lnTo>
                <a:lnTo>
                  <a:pt x="2341" y="0"/>
                </a:lnTo>
                <a:cubicBezTo>
                  <a:pt x="2365" y="0"/>
                  <a:pt x="2386" y="12"/>
                  <a:pt x="2399" y="31"/>
                </a:cubicBezTo>
                <a:lnTo>
                  <a:pt x="2830" y="688"/>
                </a:lnTo>
                <a:lnTo>
                  <a:pt x="2830" y="688"/>
                </a:lnTo>
                <a:cubicBezTo>
                  <a:pt x="2860" y="734"/>
                  <a:pt x="2827" y="796"/>
                  <a:pt x="2771" y="796"/>
                </a:cubicBezTo>
                <a:lnTo>
                  <a:pt x="519" y="796"/>
                </a:lnTo>
                <a:lnTo>
                  <a:pt x="519" y="796"/>
                </a:lnTo>
                <a:cubicBezTo>
                  <a:pt x="496" y="796"/>
                  <a:pt x="473" y="785"/>
                  <a:pt x="461" y="765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51" name="Google Shape;551;p16"/>
          <p:cNvSpPr txBox="1"/>
          <p:nvPr/>
        </p:nvSpPr>
        <p:spPr>
          <a:xfrm>
            <a:off x="11102132" y="4324867"/>
            <a:ext cx="7474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/>
          </a:p>
        </p:txBody>
      </p:sp>
      <p:sp>
        <p:nvSpPr>
          <p:cNvPr id="552" name="Google Shape;552;p16"/>
          <p:cNvSpPr/>
          <p:nvPr/>
        </p:nvSpPr>
        <p:spPr>
          <a:xfrm>
            <a:off x="11376843" y="3138495"/>
            <a:ext cx="111437" cy="9516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1303" y="2520055"/>
            <a:ext cx="893357" cy="63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979237" y="1969550"/>
            <a:ext cx="908466" cy="5614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5" name="Google Shape;555;p16"/>
          <p:cNvGrpSpPr/>
          <p:nvPr/>
        </p:nvGrpSpPr>
        <p:grpSpPr>
          <a:xfrm>
            <a:off x="7185908" y="4718049"/>
            <a:ext cx="1076802" cy="172796"/>
            <a:chOff x="7185908" y="4718049"/>
            <a:chExt cx="1076802" cy="172796"/>
          </a:xfrm>
        </p:grpSpPr>
        <p:cxnSp>
          <p:nvCxnSpPr>
            <p:cNvPr id="556" name="Google Shape;556;p16"/>
            <p:cNvCxnSpPr/>
            <p:nvPr/>
          </p:nvCxnSpPr>
          <p:spPr>
            <a:xfrm>
              <a:off x="7185908" y="4864960"/>
              <a:ext cx="1076802" cy="0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7" name="Google Shape;557;p16"/>
            <p:cNvCxnSpPr/>
            <p:nvPr/>
          </p:nvCxnSpPr>
          <p:spPr>
            <a:xfrm rot="10800000">
              <a:off x="7211308" y="4718050"/>
              <a:ext cx="0" cy="172795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8" name="Google Shape;558;p16"/>
            <p:cNvCxnSpPr/>
            <p:nvPr/>
          </p:nvCxnSpPr>
          <p:spPr>
            <a:xfrm rot="10800000">
              <a:off x="8239305" y="4718049"/>
              <a:ext cx="0" cy="172795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59" name="Google Shape;559;p16"/>
          <p:cNvGrpSpPr/>
          <p:nvPr/>
        </p:nvGrpSpPr>
        <p:grpSpPr>
          <a:xfrm>
            <a:off x="10412583" y="4718049"/>
            <a:ext cx="1076802" cy="172796"/>
            <a:chOff x="7185908" y="4718049"/>
            <a:chExt cx="1076802" cy="172796"/>
          </a:xfrm>
        </p:grpSpPr>
        <p:cxnSp>
          <p:nvCxnSpPr>
            <p:cNvPr id="560" name="Google Shape;560;p16"/>
            <p:cNvCxnSpPr/>
            <p:nvPr/>
          </p:nvCxnSpPr>
          <p:spPr>
            <a:xfrm>
              <a:off x="7185908" y="4864960"/>
              <a:ext cx="1076802" cy="0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1" name="Google Shape;561;p16"/>
            <p:cNvCxnSpPr/>
            <p:nvPr/>
          </p:nvCxnSpPr>
          <p:spPr>
            <a:xfrm rot="10800000">
              <a:off x="7211308" y="4718050"/>
              <a:ext cx="0" cy="172795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2" name="Google Shape;562;p16"/>
            <p:cNvCxnSpPr/>
            <p:nvPr/>
          </p:nvCxnSpPr>
          <p:spPr>
            <a:xfrm rot="10800000">
              <a:off x="8239305" y="4718049"/>
              <a:ext cx="0" cy="172795"/>
            </a:xfrm>
            <a:prstGeom prst="straightConnector1">
              <a:avLst/>
            </a:prstGeom>
            <a:noFill/>
            <a:ln w="57150" cap="flat" cmpd="sng">
              <a:solidFill>
                <a:srgbClr val="38562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" name="76 Rectángulo">
            <a:extLst>
              <a:ext uri="{FF2B5EF4-FFF2-40B4-BE49-F238E27FC236}">
                <a16:creationId xmlns:a16="http://schemas.microsoft.com/office/drawing/2014/main" id="{7E3C57D0-C4E6-B2E5-9959-D8C9B8CC6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70" y="2176594"/>
            <a:ext cx="1142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AR" altLang="es-AR" sz="1000" b="1" dirty="0">
                <a:solidFill>
                  <a:schemeClr val="tx1"/>
                </a:solidFill>
              </a:rPr>
              <a:t>Normas Privadas </a:t>
            </a:r>
            <a:endParaRPr lang="es-ES" altLang="es-AR" sz="1000" b="1" dirty="0">
              <a:solidFill>
                <a:schemeClr val="tx1"/>
              </a:solidFill>
            </a:endParaRPr>
          </a:p>
        </p:txBody>
      </p:sp>
      <p:sp>
        <p:nvSpPr>
          <p:cNvPr id="3" name="76 Rectángulo">
            <a:extLst>
              <a:ext uri="{FF2B5EF4-FFF2-40B4-BE49-F238E27FC236}">
                <a16:creationId xmlns:a16="http://schemas.microsoft.com/office/drawing/2014/main" id="{0C6FCF91-7A47-56D3-EA97-E0DCEF33B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203" y="2180150"/>
            <a:ext cx="1112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AR" altLang="es-AR" sz="900" b="1" dirty="0">
                <a:solidFill>
                  <a:schemeClr val="tx1"/>
                </a:solidFill>
              </a:rPr>
              <a:t>Directrices </a:t>
            </a:r>
          </a:p>
          <a:p>
            <a:pPr algn="ctr" eaLnBrk="1" hangingPunct="1"/>
            <a:r>
              <a:rPr lang="es-AR" altLang="es-AR" sz="900" b="1" dirty="0">
                <a:solidFill>
                  <a:schemeClr val="tx1"/>
                </a:solidFill>
              </a:rPr>
              <a:t>Internacionales </a:t>
            </a:r>
            <a:endParaRPr lang="es-ES" altLang="es-AR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327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02A8C85-331A-D5FE-8D9F-6B476C96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282" y="1355179"/>
            <a:ext cx="7534509" cy="369025"/>
          </a:xfrm>
        </p:spPr>
        <p:txBody>
          <a:bodyPr/>
          <a:lstStyle/>
          <a:p>
            <a:r>
              <a:rPr lang="es-EC" sz="2400" dirty="0"/>
              <a:t>Principales Normativas Orgánicas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104BA86-D21C-8F45-C028-32B7C5AF65E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16514B1E-D037-2E72-6D9A-C465610394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337200"/>
              </p:ext>
            </p:extLst>
          </p:nvPr>
        </p:nvGraphicFramePr>
        <p:xfrm>
          <a:off x="889398" y="1851271"/>
          <a:ext cx="10241280" cy="3878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6DE61AB3-6289-AF7D-8644-4CD4CE263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7791" y="1851271"/>
            <a:ext cx="1408603" cy="12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7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40194-F132-DC32-5063-FEF87184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FF13B9A-7CC3-C93D-8F56-244F4A37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282" y="1355179"/>
            <a:ext cx="7534509" cy="369025"/>
          </a:xfrm>
        </p:spPr>
        <p:txBody>
          <a:bodyPr/>
          <a:lstStyle/>
          <a:p>
            <a:r>
              <a:rPr lang="es-EC" sz="2400" dirty="0"/>
              <a:t>Principales Normativas Orgánicas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6145F38-DFF0-F741-007E-0DBE36F35CE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A9948439-61CA-4753-1A26-89883344E4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446886"/>
              </p:ext>
            </p:extLst>
          </p:nvPr>
        </p:nvGraphicFramePr>
        <p:xfrm>
          <a:off x="889398" y="1851271"/>
          <a:ext cx="10241280" cy="3878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63A6E85-41C9-61EC-D1BF-AA39D2D56D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0836" y="5157216"/>
            <a:ext cx="2012968" cy="14172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91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EFE3485-72BD-FD08-0D3E-136C82172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717" y="1355179"/>
            <a:ext cx="7534509" cy="369025"/>
          </a:xfrm>
        </p:spPr>
        <p:txBody>
          <a:bodyPr/>
          <a:lstStyle/>
          <a:p>
            <a:r>
              <a:rPr lang="es-EC" sz="2400" dirty="0"/>
              <a:t>Ámbito de  Aplicación 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C2B3E50-4C23-E100-F641-2A09C281C3F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C5D80B1B-7C5C-1D8B-7164-352EA003A962}"/>
              </a:ext>
            </a:extLst>
          </p:cNvPr>
          <p:cNvGraphicFramePr>
            <a:graphicFrameLocks/>
          </p:cNvGraphicFramePr>
          <p:nvPr/>
        </p:nvGraphicFramePr>
        <p:xfrm>
          <a:off x="831273" y="1810512"/>
          <a:ext cx="10464799" cy="4040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506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ED9BD38-A2D3-AE70-087F-7C6181F3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Actores dentro de un </a:t>
            </a:r>
            <a:br>
              <a:rPr lang="es-MX" dirty="0"/>
            </a:br>
            <a:r>
              <a:rPr lang="es-MX" dirty="0"/>
              <a:t>proceso de certificación</a:t>
            </a:r>
            <a:endParaRPr lang="es-EC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6624D92E-E064-C193-D3C6-67B30294A7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BF1EE48F-F78F-61E9-4B1E-80401860FB5E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5202936" y="804672"/>
          <a:ext cx="5980176" cy="495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contenido 1" descr="Imagen que contiene interior, tabla, ventana, comida&#10;&#10;Descripción generada automáticamente">
            <a:extLst>
              <a:ext uri="{FF2B5EF4-FFF2-40B4-BE49-F238E27FC236}">
                <a16:creationId xmlns:a16="http://schemas.microsoft.com/office/drawing/2014/main" id="{911850B6-BF5F-BD1D-1553-338C617D71C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7"/>
          <a:srcRect l="17422" r="13419" b="-4"/>
          <a:stretch/>
        </p:blipFill>
        <p:spPr>
          <a:xfrm>
            <a:off x="1557131" y="1989138"/>
            <a:ext cx="3380210" cy="32625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33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0C3B0-CB0B-4C21-8BFB-809B0822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59" y="328565"/>
            <a:ext cx="11376000" cy="768716"/>
          </a:xfrm>
        </p:spPr>
        <p:txBody>
          <a:bodyPr anchor="t">
            <a:normAutofit/>
          </a:bodyPr>
          <a:lstStyle/>
          <a:p>
            <a:pPr algn="ctr"/>
            <a:r>
              <a:rPr lang="es-ES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Cadena de suministro certificable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B6A08AF-6D94-4B56-B33A-23328F3E3B1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08559" y="6408196"/>
            <a:ext cx="326847" cy="365125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fld id="{76304153-AB0A-48EF-9773-766B89829996}" type="slidenum">
              <a:rPr lang="en-US" noProof="1" smtClean="0"/>
              <a:pPr>
                <a:spcAft>
                  <a:spcPts val="800"/>
                </a:spcAft>
              </a:pPr>
              <a:t>48</a:t>
            </a:fld>
            <a:endParaRPr lang="en-US" noProof="1"/>
          </a:p>
        </p:txBody>
      </p:sp>
      <p:sp>
        <p:nvSpPr>
          <p:cNvPr id="3" name="object 132">
            <a:extLst>
              <a:ext uri="{FF2B5EF4-FFF2-40B4-BE49-F238E27FC236}">
                <a16:creationId xmlns:a16="http://schemas.microsoft.com/office/drawing/2014/main" id="{A07B8F7F-D1A0-5087-E29A-0856BFC1A041}"/>
              </a:ext>
            </a:extLst>
          </p:cNvPr>
          <p:cNvSpPr/>
          <p:nvPr/>
        </p:nvSpPr>
        <p:spPr>
          <a:xfrm>
            <a:off x="4460060" y="3758203"/>
            <a:ext cx="19669" cy="8248"/>
          </a:xfrm>
          <a:custGeom>
            <a:avLst/>
            <a:gdLst/>
            <a:ahLst/>
            <a:cxnLst/>
            <a:rect l="l" t="t" r="r" b="b"/>
            <a:pathLst>
              <a:path w="19685" h="8255">
                <a:moveTo>
                  <a:pt x="3663" y="6472"/>
                </a:moveTo>
                <a:lnTo>
                  <a:pt x="2316" y="5851"/>
                </a:lnTo>
                <a:lnTo>
                  <a:pt x="987" y="5324"/>
                </a:lnTo>
                <a:lnTo>
                  <a:pt x="0" y="3942"/>
                </a:lnTo>
                <a:lnTo>
                  <a:pt x="790" y="0"/>
                </a:lnTo>
                <a:lnTo>
                  <a:pt x="4453" y="667"/>
                </a:lnTo>
                <a:lnTo>
                  <a:pt x="6824" y="962"/>
                </a:lnTo>
                <a:lnTo>
                  <a:pt x="9805" y="1583"/>
                </a:lnTo>
                <a:lnTo>
                  <a:pt x="11690" y="4035"/>
                </a:lnTo>
                <a:lnTo>
                  <a:pt x="14797" y="4687"/>
                </a:lnTo>
                <a:lnTo>
                  <a:pt x="15659" y="4905"/>
                </a:lnTo>
                <a:lnTo>
                  <a:pt x="19010" y="4905"/>
                </a:lnTo>
                <a:lnTo>
                  <a:pt x="17992" y="5945"/>
                </a:lnTo>
                <a:lnTo>
                  <a:pt x="5926" y="5945"/>
                </a:lnTo>
                <a:lnTo>
                  <a:pt x="3663" y="6472"/>
                </a:lnTo>
                <a:close/>
              </a:path>
              <a:path w="19685" h="8255">
                <a:moveTo>
                  <a:pt x="19010" y="4905"/>
                </a:moveTo>
                <a:lnTo>
                  <a:pt x="15659" y="4905"/>
                </a:lnTo>
                <a:lnTo>
                  <a:pt x="19071" y="4842"/>
                </a:lnTo>
                <a:close/>
              </a:path>
              <a:path w="19685" h="8255">
                <a:moveTo>
                  <a:pt x="8637" y="6426"/>
                </a:moveTo>
                <a:lnTo>
                  <a:pt x="5926" y="5945"/>
                </a:lnTo>
                <a:lnTo>
                  <a:pt x="17992" y="5945"/>
                </a:lnTo>
                <a:lnTo>
                  <a:pt x="9427" y="6053"/>
                </a:lnTo>
                <a:lnTo>
                  <a:pt x="8637" y="6426"/>
                </a:lnTo>
                <a:close/>
              </a:path>
              <a:path w="19685" h="8255">
                <a:moveTo>
                  <a:pt x="10361" y="8149"/>
                </a:moveTo>
                <a:lnTo>
                  <a:pt x="9427" y="6053"/>
                </a:lnTo>
                <a:lnTo>
                  <a:pt x="17886" y="6053"/>
                </a:lnTo>
                <a:lnTo>
                  <a:pt x="17642" y="6302"/>
                </a:lnTo>
                <a:lnTo>
                  <a:pt x="13145" y="6302"/>
                </a:lnTo>
                <a:lnTo>
                  <a:pt x="11385" y="6534"/>
                </a:lnTo>
                <a:lnTo>
                  <a:pt x="10361" y="8149"/>
                </a:lnTo>
                <a:close/>
              </a:path>
              <a:path w="19685" h="8255">
                <a:moveTo>
                  <a:pt x="16700" y="7264"/>
                </a:moveTo>
                <a:lnTo>
                  <a:pt x="13145" y="6302"/>
                </a:lnTo>
                <a:lnTo>
                  <a:pt x="17642" y="6302"/>
                </a:lnTo>
                <a:lnTo>
                  <a:pt x="16700" y="7264"/>
                </a:lnTo>
                <a:close/>
              </a:path>
            </a:pathLst>
          </a:custGeom>
          <a:solidFill>
            <a:srgbClr val="B9DEE9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object 133">
            <a:extLst>
              <a:ext uri="{FF2B5EF4-FFF2-40B4-BE49-F238E27FC236}">
                <a16:creationId xmlns:a16="http://schemas.microsoft.com/office/drawing/2014/main" id="{37BD04C5-69B6-5FF9-E06E-F4FE71158279}"/>
              </a:ext>
            </a:extLst>
          </p:cNvPr>
          <p:cNvSpPr/>
          <p:nvPr/>
        </p:nvSpPr>
        <p:spPr>
          <a:xfrm>
            <a:off x="4501986" y="3749387"/>
            <a:ext cx="15863" cy="6980"/>
          </a:xfrm>
          <a:custGeom>
            <a:avLst/>
            <a:gdLst/>
            <a:ahLst/>
            <a:cxnLst/>
            <a:rect l="l" t="t" r="r" b="b"/>
            <a:pathLst>
              <a:path w="15875" h="6985">
                <a:moveTo>
                  <a:pt x="4417" y="6643"/>
                </a:moveTo>
                <a:lnTo>
                  <a:pt x="2352" y="4905"/>
                </a:lnTo>
                <a:lnTo>
                  <a:pt x="0" y="2871"/>
                </a:lnTo>
                <a:lnTo>
                  <a:pt x="1652" y="605"/>
                </a:lnTo>
                <a:lnTo>
                  <a:pt x="6770" y="0"/>
                </a:lnTo>
                <a:lnTo>
                  <a:pt x="11457" y="434"/>
                </a:lnTo>
                <a:lnTo>
                  <a:pt x="15425" y="4439"/>
                </a:lnTo>
                <a:lnTo>
                  <a:pt x="13234" y="5774"/>
                </a:lnTo>
                <a:lnTo>
                  <a:pt x="7075" y="5774"/>
                </a:lnTo>
                <a:lnTo>
                  <a:pt x="4417" y="6643"/>
                </a:lnTo>
                <a:close/>
              </a:path>
              <a:path w="15875" h="6985">
                <a:moveTo>
                  <a:pt x="9338" y="6705"/>
                </a:moveTo>
                <a:lnTo>
                  <a:pt x="7075" y="5774"/>
                </a:lnTo>
                <a:lnTo>
                  <a:pt x="13234" y="5774"/>
                </a:lnTo>
                <a:lnTo>
                  <a:pt x="12139" y="6441"/>
                </a:lnTo>
                <a:lnTo>
                  <a:pt x="9338" y="6705"/>
                </a:lnTo>
                <a:close/>
              </a:path>
            </a:pathLst>
          </a:custGeom>
          <a:solidFill>
            <a:srgbClr val="B9DEE9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object 134">
            <a:extLst>
              <a:ext uri="{FF2B5EF4-FFF2-40B4-BE49-F238E27FC236}">
                <a16:creationId xmlns:a16="http://schemas.microsoft.com/office/drawing/2014/main" id="{A72AB971-3E1F-5C9B-3557-F37008EF3114}"/>
              </a:ext>
            </a:extLst>
          </p:cNvPr>
          <p:cNvSpPr/>
          <p:nvPr/>
        </p:nvSpPr>
        <p:spPr>
          <a:xfrm>
            <a:off x="4569227" y="3814759"/>
            <a:ext cx="10152" cy="5076"/>
          </a:xfrm>
          <a:custGeom>
            <a:avLst/>
            <a:gdLst/>
            <a:ahLst/>
            <a:cxnLst/>
            <a:rect l="l" t="t" r="r" b="b"/>
            <a:pathLst>
              <a:path w="10160" h="5080">
                <a:moveTo>
                  <a:pt x="7793" y="4905"/>
                </a:moveTo>
                <a:lnTo>
                  <a:pt x="6177" y="4703"/>
                </a:lnTo>
                <a:lnTo>
                  <a:pt x="0" y="4377"/>
                </a:lnTo>
                <a:lnTo>
                  <a:pt x="3968" y="0"/>
                </a:lnTo>
                <a:lnTo>
                  <a:pt x="9553" y="1831"/>
                </a:lnTo>
                <a:lnTo>
                  <a:pt x="7793" y="4905"/>
                </a:lnTo>
                <a:close/>
              </a:path>
            </a:pathLst>
          </a:custGeom>
          <a:solidFill>
            <a:srgbClr val="B9DEE9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object 135">
            <a:extLst>
              <a:ext uri="{FF2B5EF4-FFF2-40B4-BE49-F238E27FC236}">
                <a16:creationId xmlns:a16="http://schemas.microsoft.com/office/drawing/2014/main" id="{C97F2DC7-9A61-3FA8-61F9-1CCFBFA89A7C}"/>
              </a:ext>
            </a:extLst>
          </p:cNvPr>
          <p:cNvSpPr/>
          <p:nvPr/>
        </p:nvSpPr>
        <p:spPr>
          <a:xfrm>
            <a:off x="4367764" y="3722716"/>
            <a:ext cx="8248" cy="7613"/>
          </a:xfrm>
          <a:custGeom>
            <a:avLst/>
            <a:gdLst/>
            <a:ahLst/>
            <a:cxnLst/>
            <a:rect l="l" t="t" r="r" b="b"/>
            <a:pathLst>
              <a:path w="8254" h="7619">
                <a:moveTo>
                  <a:pt x="0" y="7109"/>
                </a:moveTo>
                <a:lnTo>
                  <a:pt x="2172" y="388"/>
                </a:lnTo>
                <a:lnTo>
                  <a:pt x="5423" y="0"/>
                </a:lnTo>
                <a:lnTo>
                  <a:pt x="7685" y="1785"/>
                </a:lnTo>
                <a:lnTo>
                  <a:pt x="7290" y="4594"/>
                </a:lnTo>
                <a:lnTo>
                  <a:pt x="5937" y="6364"/>
                </a:lnTo>
                <a:lnTo>
                  <a:pt x="3604" y="6379"/>
                </a:lnTo>
                <a:lnTo>
                  <a:pt x="0" y="7109"/>
                </a:lnTo>
                <a:close/>
              </a:path>
              <a:path w="8254" h="7619">
                <a:moveTo>
                  <a:pt x="5926" y="6379"/>
                </a:moveTo>
                <a:lnTo>
                  <a:pt x="3681" y="6364"/>
                </a:lnTo>
                <a:lnTo>
                  <a:pt x="5937" y="6364"/>
                </a:lnTo>
                <a:close/>
              </a:path>
            </a:pathLst>
          </a:custGeom>
          <a:solidFill>
            <a:srgbClr val="B9DEE9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object 136">
            <a:extLst>
              <a:ext uri="{FF2B5EF4-FFF2-40B4-BE49-F238E27FC236}">
                <a16:creationId xmlns:a16="http://schemas.microsoft.com/office/drawing/2014/main" id="{46FA5F5C-689C-9EC9-3167-4DAF61501116}"/>
              </a:ext>
            </a:extLst>
          </p:cNvPr>
          <p:cNvSpPr/>
          <p:nvPr/>
        </p:nvSpPr>
        <p:spPr>
          <a:xfrm>
            <a:off x="4550265" y="3782644"/>
            <a:ext cx="28552" cy="8248"/>
          </a:xfrm>
          <a:custGeom>
            <a:avLst/>
            <a:gdLst/>
            <a:ahLst/>
            <a:cxnLst/>
            <a:rect l="l" t="t" r="r" b="b"/>
            <a:pathLst>
              <a:path w="28575" h="8255">
                <a:moveTo>
                  <a:pt x="16629" y="8071"/>
                </a:moveTo>
                <a:lnTo>
                  <a:pt x="12372" y="7652"/>
                </a:lnTo>
                <a:lnTo>
                  <a:pt x="0" y="5619"/>
                </a:lnTo>
                <a:lnTo>
                  <a:pt x="2136" y="1738"/>
                </a:lnTo>
                <a:lnTo>
                  <a:pt x="2693" y="0"/>
                </a:lnTo>
                <a:lnTo>
                  <a:pt x="5782" y="155"/>
                </a:lnTo>
                <a:lnTo>
                  <a:pt x="8709" y="2250"/>
                </a:lnTo>
                <a:lnTo>
                  <a:pt x="7937" y="2964"/>
                </a:lnTo>
                <a:lnTo>
                  <a:pt x="14509" y="3709"/>
                </a:lnTo>
                <a:lnTo>
                  <a:pt x="28308" y="3709"/>
                </a:lnTo>
                <a:lnTo>
                  <a:pt x="27242" y="5882"/>
                </a:lnTo>
                <a:lnTo>
                  <a:pt x="25260" y="6938"/>
                </a:lnTo>
                <a:lnTo>
                  <a:pt x="22160" y="6938"/>
                </a:lnTo>
                <a:lnTo>
                  <a:pt x="16629" y="8071"/>
                </a:lnTo>
                <a:close/>
              </a:path>
              <a:path w="28575" h="8255">
                <a:moveTo>
                  <a:pt x="28308" y="3709"/>
                </a:moveTo>
                <a:lnTo>
                  <a:pt x="14509" y="3709"/>
                </a:lnTo>
                <a:lnTo>
                  <a:pt x="17526" y="2514"/>
                </a:lnTo>
                <a:lnTo>
                  <a:pt x="21405" y="2095"/>
                </a:lnTo>
                <a:lnTo>
                  <a:pt x="22770" y="1971"/>
                </a:lnTo>
                <a:lnTo>
                  <a:pt x="26469" y="1769"/>
                </a:lnTo>
                <a:lnTo>
                  <a:pt x="28308" y="3709"/>
                </a:lnTo>
                <a:close/>
              </a:path>
              <a:path w="28575" h="8255">
                <a:moveTo>
                  <a:pt x="24961" y="7093"/>
                </a:moveTo>
                <a:lnTo>
                  <a:pt x="22160" y="6938"/>
                </a:lnTo>
                <a:lnTo>
                  <a:pt x="25260" y="6938"/>
                </a:lnTo>
                <a:lnTo>
                  <a:pt x="24961" y="7093"/>
                </a:lnTo>
                <a:close/>
              </a:path>
            </a:pathLst>
          </a:custGeom>
          <a:solidFill>
            <a:srgbClr val="B9DEE9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object 140">
            <a:extLst>
              <a:ext uri="{FF2B5EF4-FFF2-40B4-BE49-F238E27FC236}">
                <a16:creationId xmlns:a16="http://schemas.microsoft.com/office/drawing/2014/main" id="{3808F2C0-94AA-D64C-863F-262BEA36EC2E}"/>
              </a:ext>
            </a:extLst>
          </p:cNvPr>
          <p:cNvSpPr/>
          <p:nvPr/>
        </p:nvSpPr>
        <p:spPr>
          <a:xfrm>
            <a:off x="4493318" y="4559137"/>
            <a:ext cx="103137" cy="91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13" name="object 170">
            <a:extLst>
              <a:ext uri="{FF2B5EF4-FFF2-40B4-BE49-F238E27FC236}">
                <a16:creationId xmlns:a16="http://schemas.microsoft.com/office/drawing/2014/main" id="{B6AFE786-3473-8F0A-801A-1CCDF5CB259C}"/>
              </a:ext>
            </a:extLst>
          </p:cNvPr>
          <p:cNvSpPr/>
          <p:nvPr/>
        </p:nvSpPr>
        <p:spPr>
          <a:xfrm>
            <a:off x="1117350" y="4512723"/>
            <a:ext cx="6980" cy="5076"/>
          </a:xfrm>
          <a:custGeom>
            <a:avLst/>
            <a:gdLst/>
            <a:ahLst/>
            <a:cxnLst/>
            <a:rect l="l" t="t" r="r" b="b"/>
            <a:pathLst>
              <a:path w="6984" h="5079">
                <a:moveTo>
                  <a:pt x="3178" y="4905"/>
                </a:moveTo>
                <a:lnTo>
                  <a:pt x="1221" y="4687"/>
                </a:lnTo>
                <a:lnTo>
                  <a:pt x="0" y="3647"/>
                </a:lnTo>
                <a:lnTo>
                  <a:pt x="0" y="1039"/>
                </a:lnTo>
                <a:lnTo>
                  <a:pt x="1221" y="0"/>
                </a:lnTo>
                <a:lnTo>
                  <a:pt x="4220" y="0"/>
                </a:lnTo>
                <a:lnTo>
                  <a:pt x="5441" y="1039"/>
                </a:lnTo>
                <a:lnTo>
                  <a:pt x="5441" y="2933"/>
                </a:lnTo>
                <a:lnTo>
                  <a:pt x="5153" y="3430"/>
                </a:lnTo>
                <a:lnTo>
                  <a:pt x="4740" y="3849"/>
                </a:lnTo>
                <a:lnTo>
                  <a:pt x="5818" y="3911"/>
                </a:lnTo>
                <a:lnTo>
                  <a:pt x="6464" y="4423"/>
                </a:lnTo>
                <a:lnTo>
                  <a:pt x="3178" y="4905"/>
                </a:lnTo>
                <a:close/>
              </a:path>
            </a:pathLst>
          </a:custGeom>
          <a:solidFill>
            <a:srgbClr val="D1111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sp>
        <p:nvSpPr>
          <p:cNvPr id="14" name="object 183">
            <a:extLst>
              <a:ext uri="{FF2B5EF4-FFF2-40B4-BE49-F238E27FC236}">
                <a16:creationId xmlns:a16="http://schemas.microsoft.com/office/drawing/2014/main" id="{3D90ADBC-41CA-72F6-7E84-DB97319E4D13}"/>
              </a:ext>
            </a:extLst>
          </p:cNvPr>
          <p:cNvSpPr/>
          <p:nvPr/>
        </p:nvSpPr>
        <p:spPr>
          <a:xfrm>
            <a:off x="4835147" y="3200387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128270" h="128269">
                <a:moveTo>
                  <a:pt x="66985" y="0"/>
                </a:moveTo>
                <a:lnTo>
                  <a:pt x="25836" y="12904"/>
                </a:lnTo>
                <a:lnTo>
                  <a:pt x="2482" y="45708"/>
                </a:lnTo>
                <a:lnTo>
                  <a:pt x="0" y="59482"/>
                </a:lnTo>
                <a:lnTo>
                  <a:pt x="1472" y="74970"/>
                </a:lnTo>
                <a:lnTo>
                  <a:pt x="21630" y="111487"/>
                </a:lnTo>
                <a:lnTo>
                  <a:pt x="58461" y="127565"/>
                </a:lnTo>
                <a:lnTo>
                  <a:pt x="63784" y="127784"/>
                </a:lnTo>
                <a:lnTo>
                  <a:pt x="78206" y="126151"/>
                </a:lnTo>
                <a:lnTo>
                  <a:pt x="113076" y="104566"/>
                </a:lnTo>
                <a:lnTo>
                  <a:pt x="127692" y="65619"/>
                </a:lnTo>
                <a:lnTo>
                  <a:pt x="126111" y="50754"/>
                </a:lnTo>
                <a:lnTo>
                  <a:pt x="105084" y="15209"/>
                </a:lnTo>
                <a:lnTo>
                  <a:pt x="669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98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8FCE24BC-B816-5CC2-8932-FDEEB4D4C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526" y="4263531"/>
            <a:ext cx="18951" cy="4763"/>
          </a:xfrm>
          <a:prstGeom prst="rect">
            <a:avLst/>
          </a:prstGeom>
        </p:spPr>
      </p:pic>
      <p:pic>
        <p:nvPicPr>
          <p:cNvPr id="16" name="Picture 79">
            <a:extLst>
              <a:ext uri="{FF2B5EF4-FFF2-40B4-BE49-F238E27FC236}">
                <a16:creationId xmlns:a16="http://schemas.microsoft.com/office/drawing/2014/main" id="{4F3CE37E-3A42-BD7D-CC7B-F5FA9D55F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008" y="1994592"/>
            <a:ext cx="11774056" cy="1540061"/>
          </a:xfrm>
          <a:prstGeom prst="rect">
            <a:avLst/>
          </a:prstGeom>
        </p:spPr>
      </p:pic>
      <p:cxnSp>
        <p:nvCxnSpPr>
          <p:cNvPr id="17" name="Straight Arrow Connector 80">
            <a:extLst>
              <a:ext uri="{FF2B5EF4-FFF2-40B4-BE49-F238E27FC236}">
                <a16:creationId xmlns:a16="http://schemas.microsoft.com/office/drawing/2014/main" id="{03A3B734-E1B0-D591-A081-05C74ADCDCEB}"/>
              </a:ext>
            </a:extLst>
          </p:cNvPr>
          <p:cNvCxnSpPr>
            <a:cxnSpLocks/>
          </p:cNvCxnSpPr>
          <p:nvPr/>
        </p:nvCxnSpPr>
        <p:spPr>
          <a:xfrm flipV="1">
            <a:off x="315232" y="3773031"/>
            <a:ext cx="11460651" cy="5076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81">
            <a:extLst>
              <a:ext uri="{FF2B5EF4-FFF2-40B4-BE49-F238E27FC236}">
                <a16:creationId xmlns:a16="http://schemas.microsoft.com/office/drawing/2014/main" id="{D421341E-7D21-3E2F-F60F-20CAAFA12D31}"/>
              </a:ext>
            </a:extLst>
          </p:cNvPr>
          <p:cNvSpPr/>
          <p:nvPr/>
        </p:nvSpPr>
        <p:spPr>
          <a:xfrm>
            <a:off x="199497" y="3375044"/>
            <a:ext cx="9248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FARM</a:t>
            </a:r>
            <a:endParaRPr lang="en-GB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Rectangle 82">
            <a:extLst>
              <a:ext uri="{FF2B5EF4-FFF2-40B4-BE49-F238E27FC236}">
                <a16:creationId xmlns:a16="http://schemas.microsoft.com/office/drawing/2014/main" id="{A9F372CF-F6B5-9BEC-47D1-2F94E6C839CB}"/>
              </a:ext>
            </a:extLst>
          </p:cNvPr>
          <p:cNvSpPr/>
          <p:nvPr/>
        </p:nvSpPr>
        <p:spPr>
          <a:xfrm>
            <a:off x="10739695" y="3357532"/>
            <a:ext cx="9124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FORK</a:t>
            </a:r>
            <a:endParaRPr lang="en-GB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Rectangle 83">
            <a:extLst>
              <a:ext uri="{FF2B5EF4-FFF2-40B4-BE49-F238E27FC236}">
                <a16:creationId xmlns:a16="http://schemas.microsoft.com/office/drawing/2014/main" id="{8D27B41B-FC32-7D14-DFC7-E52289ECBE0B}"/>
              </a:ext>
            </a:extLst>
          </p:cNvPr>
          <p:cNvSpPr/>
          <p:nvPr/>
        </p:nvSpPr>
        <p:spPr>
          <a:xfrm>
            <a:off x="5206987" y="3392517"/>
            <a:ext cx="5359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TO</a:t>
            </a:r>
            <a:endParaRPr lang="en-GB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TextBox 130">
            <a:extLst>
              <a:ext uri="{FF2B5EF4-FFF2-40B4-BE49-F238E27FC236}">
                <a16:creationId xmlns:a16="http://schemas.microsoft.com/office/drawing/2014/main" id="{7ABAC928-1539-DD8B-AA0C-EB4AE2BBDD17}"/>
              </a:ext>
            </a:extLst>
          </p:cNvPr>
          <p:cNvSpPr txBox="1"/>
          <p:nvPr/>
        </p:nvSpPr>
        <p:spPr>
          <a:xfrm>
            <a:off x="4101115" y="1631648"/>
            <a:ext cx="2603439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tabLst>
                <a:tab pos="457189" algn="l"/>
              </a:tabLst>
            </a:pPr>
            <a:r>
              <a:rPr lang="en-US" sz="1351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FOOD SUPPLY CHAIN</a:t>
            </a:r>
            <a:endParaRPr lang="en-GB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Arrow: Chevron 170">
            <a:extLst>
              <a:ext uri="{FF2B5EF4-FFF2-40B4-BE49-F238E27FC236}">
                <a16:creationId xmlns:a16="http://schemas.microsoft.com/office/drawing/2014/main" id="{1D99078C-0134-E8C5-8B0C-2757F6C3C51D}"/>
              </a:ext>
            </a:extLst>
          </p:cNvPr>
          <p:cNvSpPr/>
          <p:nvPr/>
        </p:nvSpPr>
        <p:spPr>
          <a:xfrm>
            <a:off x="293122" y="4485461"/>
            <a:ext cx="1714143" cy="561401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3" name="Rectangle 92">
            <a:extLst>
              <a:ext uri="{FF2B5EF4-FFF2-40B4-BE49-F238E27FC236}">
                <a16:creationId xmlns:a16="http://schemas.microsoft.com/office/drawing/2014/main" id="{043C0535-EE3A-C61C-5759-029A02BF7642}"/>
              </a:ext>
            </a:extLst>
          </p:cNvPr>
          <p:cNvSpPr/>
          <p:nvPr/>
        </p:nvSpPr>
        <p:spPr>
          <a:xfrm>
            <a:off x="537570" y="4520329"/>
            <a:ext cx="1260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Raw materials/</a:t>
            </a:r>
          </a:p>
          <a:p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Feed supplier </a:t>
            </a:r>
            <a:endParaRPr lang="en-NL" sz="1200" b="1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Arrow: Chevron 93">
            <a:extLst>
              <a:ext uri="{FF2B5EF4-FFF2-40B4-BE49-F238E27FC236}">
                <a16:creationId xmlns:a16="http://schemas.microsoft.com/office/drawing/2014/main" id="{EFCBE206-831B-134D-BCC2-5361D4DDCE96}"/>
              </a:ext>
            </a:extLst>
          </p:cNvPr>
          <p:cNvSpPr/>
          <p:nvPr/>
        </p:nvSpPr>
        <p:spPr>
          <a:xfrm>
            <a:off x="5343278" y="4468836"/>
            <a:ext cx="2010221" cy="561401"/>
          </a:xfrm>
          <a:prstGeom prst="chevron">
            <a:avLst/>
          </a:prstGeom>
          <a:solidFill>
            <a:schemeClr val="accent1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5" name="Arrow: Chevron 94">
            <a:extLst>
              <a:ext uri="{FF2B5EF4-FFF2-40B4-BE49-F238E27FC236}">
                <a16:creationId xmlns:a16="http://schemas.microsoft.com/office/drawing/2014/main" id="{499B4225-18B3-40C6-9470-0CDB6BA1D0A9}"/>
              </a:ext>
            </a:extLst>
          </p:cNvPr>
          <p:cNvSpPr/>
          <p:nvPr/>
        </p:nvSpPr>
        <p:spPr>
          <a:xfrm>
            <a:off x="1793413" y="4495407"/>
            <a:ext cx="2166435" cy="558319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6" name="Arrow: Chevron 95">
            <a:extLst>
              <a:ext uri="{FF2B5EF4-FFF2-40B4-BE49-F238E27FC236}">
                <a16:creationId xmlns:a16="http://schemas.microsoft.com/office/drawing/2014/main" id="{D541F5C9-B50B-5646-2EFB-CBA14081E420}"/>
              </a:ext>
            </a:extLst>
          </p:cNvPr>
          <p:cNvSpPr/>
          <p:nvPr/>
        </p:nvSpPr>
        <p:spPr>
          <a:xfrm>
            <a:off x="3751769" y="4468836"/>
            <a:ext cx="1820643" cy="561401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7" name="Arrow: Chevron 96">
            <a:extLst>
              <a:ext uri="{FF2B5EF4-FFF2-40B4-BE49-F238E27FC236}">
                <a16:creationId xmlns:a16="http://schemas.microsoft.com/office/drawing/2014/main" id="{8F71653E-5077-811A-8965-A50EAC38FD46}"/>
              </a:ext>
            </a:extLst>
          </p:cNvPr>
          <p:cNvSpPr/>
          <p:nvPr/>
        </p:nvSpPr>
        <p:spPr>
          <a:xfrm>
            <a:off x="7141673" y="4468836"/>
            <a:ext cx="1736153" cy="561401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8" name="Arrow: Chevron 97">
            <a:extLst>
              <a:ext uri="{FF2B5EF4-FFF2-40B4-BE49-F238E27FC236}">
                <a16:creationId xmlns:a16="http://schemas.microsoft.com/office/drawing/2014/main" id="{8BA19C9A-DF79-0A97-953E-CA6723DABFC5}"/>
              </a:ext>
            </a:extLst>
          </p:cNvPr>
          <p:cNvSpPr/>
          <p:nvPr/>
        </p:nvSpPr>
        <p:spPr>
          <a:xfrm>
            <a:off x="8688968" y="4471029"/>
            <a:ext cx="2200880" cy="561401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29" name="Arrow: Chevron 98">
            <a:extLst>
              <a:ext uri="{FF2B5EF4-FFF2-40B4-BE49-F238E27FC236}">
                <a16:creationId xmlns:a16="http://schemas.microsoft.com/office/drawing/2014/main" id="{3B5EBB96-51EF-D1D6-D9D4-F0C4358B952A}"/>
              </a:ext>
            </a:extLst>
          </p:cNvPr>
          <p:cNvSpPr/>
          <p:nvPr/>
        </p:nvSpPr>
        <p:spPr>
          <a:xfrm>
            <a:off x="10684841" y="4479969"/>
            <a:ext cx="1285276" cy="561401"/>
          </a:xfrm>
          <a:prstGeom prst="chevron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C" sz="2400"/>
          </a:p>
        </p:txBody>
      </p:sp>
      <p:sp>
        <p:nvSpPr>
          <p:cNvPr id="30" name="Rectangle 77">
            <a:extLst>
              <a:ext uri="{FF2B5EF4-FFF2-40B4-BE49-F238E27FC236}">
                <a16:creationId xmlns:a16="http://schemas.microsoft.com/office/drawing/2014/main" id="{C87C409A-704F-5D94-E40F-7566DB244D9A}"/>
              </a:ext>
            </a:extLst>
          </p:cNvPr>
          <p:cNvSpPr/>
          <p:nvPr/>
        </p:nvSpPr>
        <p:spPr>
          <a:xfrm>
            <a:off x="7311842" y="4535326"/>
            <a:ext cx="1492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Brokerage, trade </a:t>
            </a:r>
          </a:p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&amp; wholesale</a:t>
            </a:r>
            <a:endParaRPr lang="en-GB" sz="1200" b="1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Rectangle 99">
            <a:extLst>
              <a:ext uri="{FF2B5EF4-FFF2-40B4-BE49-F238E27FC236}">
                <a16:creationId xmlns:a16="http://schemas.microsoft.com/office/drawing/2014/main" id="{24B3F85E-35E1-F8FF-92B9-FF25459F9282}"/>
              </a:ext>
            </a:extLst>
          </p:cNvPr>
          <p:cNvSpPr/>
          <p:nvPr/>
        </p:nvSpPr>
        <p:spPr>
          <a:xfrm>
            <a:off x="9015697" y="4535326"/>
            <a:ext cx="1551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Retail, hospitality</a:t>
            </a:r>
          </a:p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&amp; catering </a:t>
            </a:r>
            <a:endParaRPr lang="en-GB" sz="1200" b="1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Rectangle 100">
            <a:extLst>
              <a:ext uri="{FF2B5EF4-FFF2-40B4-BE49-F238E27FC236}">
                <a16:creationId xmlns:a16="http://schemas.microsoft.com/office/drawing/2014/main" id="{B0361E3A-995A-7F04-05D4-C4F703A3F66D}"/>
              </a:ext>
            </a:extLst>
          </p:cNvPr>
          <p:cNvSpPr/>
          <p:nvPr/>
        </p:nvSpPr>
        <p:spPr>
          <a:xfrm>
            <a:off x="10889850" y="4592539"/>
            <a:ext cx="9444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Consumer</a:t>
            </a:r>
            <a:endParaRPr lang="en-GB" sz="1200" b="1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Rectangle 102">
            <a:extLst>
              <a:ext uri="{FF2B5EF4-FFF2-40B4-BE49-F238E27FC236}">
                <a16:creationId xmlns:a16="http://schemas.microsoft.com/office/drawing/2014/main" id="{C2125181-5F5E-72A2-13BC-F940CEB03DB2}"/>
              </a:ext>
            </a:extLst>
          </p:cNvPr>
          <p:cNvSpPr/>
          <p:nvPr/>
        </p:nvSpPr>
        <p:spPr>
          <a:xfrm>
            <a:off x="4026319" y="4636067"/>
            <a:ext cx="1356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</a:t>
            </a:r>
            <a:r>
              <a:rPr lang="en-GB" sz="12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ood</a:t>
            </a:r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L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GB" sz="1200" b="1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rocess</a:t>
            </a:r>
            <a:r>
              <a:rPr lang="en-NL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or</a:t>
            </a:r>
            <a:endParaRPr lang="en-GB" sz="1200" b="1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 74">
            <a:extLst>
              <a:ext uri="{FF2B5EF4-FFF2-40B4-BE49-F238E27FC236}">
                <a16:creationId xmlns:a16="http://schemas.microsoft.com/office/drawing/2014/main" id="{694356E9-A5E9-BB00-1346-C7B6928698FF}"/>
              </a:ext>
            </a:extLst>
          </p:cNvPr>
          <p:cNvSpPr/>
          <p:nvPr/>
        </p:nvSpPr>
        <p:spPr>
          <a:xfrm>
            <a:off x="2035951" y="4536119"/>
            <a:ext cx="1657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Agriculture, fishery </a:t>
            </a:r>
          </a:p>
          <a:p>
            <a:pPr algn="ctr"/>
            <a:r>
              <a:rPr lang="en-GB" sz="12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&amp; aquaculture</a:t>
            </a:r>
          </a:p>
        </p:txBody>
      </p:sp>
      <p:sp>
        <p:nvSpPr>
          <p:cNvPr id="35" name="Rectangle 76">
            <a:extLst>
              <a:ext uri="{FF2B5EF4-FFF2-40B4-BE49-F238E27FC236}">
                <a16:creationId xmlns:a16="http://schemas.microsoft.com/office/drawing/2014/main" id="{5DF83FDB-8BE2-C97F-8D3E-9735FCE906F7}"/>
              </a:ext>
            </a:extLst>
          </p:cNvPr>
          <p:cNvSpPr/>
          <p:nvPr/>
        </p:nvSpPr>
        <p:spPr>
          <a:xfrm>
            <a:off x="5542592" y="4540115"/>
            <a:ext cx="1810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Storage, distribution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&amp; packaging</a:t>
            </a:r>
            <a:endParaRPr lang="en-GB" sz="1200" b="1" dirty="0">
              <a:solidFill>
                <a:schemeClr val="bg1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6" name="Arrow: Right 1">
            <a:extLst>
              <a:ext uri="{FF2B5EF4-FFF2-40B4-BE49-F238E27FC236}">
                <a16:creationId xmlns:a16="http://schemas.microsoft.com/office/drawing/2014/main" id="{AF6A6A08-5B23-EDA9-5F5F-EB09A9D291E2}"/>
              </a:ext>
            </a:extLst>
          </p:cNvPr>
          <p:cNvSpPr/>
          <p:nvPr/>
        </p:nvSpPr>
        <p:spPr>
          <a:xfrm>
            <a:off x="293122" y="3927039"/>
            <a:ext cx="11811319" cy="638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37" name="Rectangle 103">
            <a:extLst>
              <a:ext uri="{FF2B5EF4-FFF2-40B4-BE49-F238E27FC236}">
                <a16:creationId xmlns:a16="http://schemas.microsoft.com/office/drawing/2014/main" id="{0F609952-2EAB-1300-46EB-45BD6EC2899A}"/>
              </a:ext>
            </a:extLst>
          </p:cNvPr>
          <p:cNvSpPr/>
          <p:nvPr/>
        </p:nvSpPr>
        <p:spPr>
          <a:xfrm>
            <a:off x="3918998" y="4092607"/>
            <a:ext cx="30526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STORAGE DISTRIBUTION PACKAGING</a:t>
            </a:r>
            <a:endParaRPr lang="en-GB" sz="1200" b="1" dirty="0">
              <a:solidFill>
                <a:schemeClr val="bg1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8" name="Picture 2" descr="Fast Delivery Truck Icon Graphic Design Template Vector, Fast, Delivery  Icons, Truck Icons PNG and Vector with Transparent Background for Free  Download | Logotipo de instagram, Iconos de instagram, Logo de instagram">
            <a:extLst>
              <a:ext uri="{FF2B5EF4-FFF2-40B4-BE49-F238E27FC236}">
                <a16:creationId xmlns:a16="http://schemas.microsoft.com/office/drawing/2014/main" id="{E26308B5-A5F7-CB0E-D2BC-DCFC0A2AE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2" t="35880" r="14735" b="35774"/>
          <a:stretch/>
        </p:blipFill>
        <p:spPr bwMode="auto">
          <a:xfrm>
            <a:off x="1709635" y="3830270"/>
            <a:ext cx="399564" cy="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Fast Delivery Truck Icon Graphic Design Template Vector, Fast, Delivery  Icons, Truck Icons PNG and Vector with Transparent Background for Free  Download | Logotipo de instagram, Iconos de instagram, Logo de instagram">
            <a:extLst>
              <a:ext uri="{FF2B5EF4-FFF2-40B4-BE49-F238E27FC236}">
                <a16:creationId xmlns:a16="http://schemas.microsoft.com/office/drawing/2014/main" id="{756FF739-518B-800C-4B97-07EF73F3F8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2" t="35880" r="14735" b="35774"/>
          <a:stretch/>
        </p:blipFill>
        <p:spPr bwMode="auto">
          <a:xfrm>
            <a:off x="3262425" y="3824426"/>
            <a:ext cx="399564" cy="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Fast Delivery Truck Icon Graphic Design Template Vector, Fast, Delivery  Icons, Truck Icons PNG and Vector with Transparent Background for Free  Download | Logotipo de instagram, Iconos de instagram, Logo de instagram">
            <a:extLst>
              <a:ext uri="{FF2B5EF4-FFF2-40B4-BE49-F238E27FC236}">
                <a16:creationId xmlns:a16="http://schemas.microsoft.com/office/drawing/2014/main" id="{A65C2AF6-1D80-6058-A5D1-1A8821B82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2" t="35880" r="14735" b="35774"/>
          <a:stretch/>
        </p:blipFill>
        <p:spPr bwMode="auto">
          <a:xfrm>
            <a:off x="6696363" y="3830268"/>
            <a:ext cx="399564" cy="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ast Delivery Truck Icon Graphic Design Template Vector, Fast, Delivery  Icons, Truck Icons PNG and Vector with Transparent Background for Free  Download | Logotipo de instagram, Iconos de instagram, Logo de instagram">
            <a:extLst>
              <a:ext uri="{FF2B5EF4-FFF2-40B4-BE49-F238E27FC236}">
                <a16:creationId xmlns:a16="http://schemas.microsoft.com/office/drawing/2014/main" id="{AB619482-1C58-F23C-1F64-244282A8D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2" t="35880" r="14735" b="35774"/>
          <a:stretch/>
        </p:blipFill>
        <p:spPr bwMode="auto">
          <a:xfrm>
            <a:off x="8272125" y="3832622"/>
            <a:ext cx="399564" cy="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Fast Delivery Truck Icon Graphic Design Template Vector, Fast, Delivery  Icons, Truck Icons PNG and Vector with Transparent Background for Free  Download | Logotipo de instagram, Iconos de instagram, Logo de instagram">
            <a:extLst>
              <a:ext uri="{FF2B5EF4-FFF2-40B4-BE49-F238E27FC236}">
                <a16:creationId xmlns:a16="http://schemas.microsoft.com/office/drawing/2014/main" id="{52DED113-16CE-7CFC-5EFE-803A8503F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2" t="35880" r="14735" b="35774"/>
          <a:stretch/>
        </p:blipFill>
        <p:spPr bwMode="auto">
          <a:xfrm>
            <a:off x="10262391" y="3820652"/>
            <a:ext cx="399564" cy="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Cargo Ship Icon">
            <a:extLst>
              <a:ext uri="{FF2B5EF4-FFF2-40B4-BE49-F238E27FC236}">
                <a16:creationId xmlns:a16="http://schemas.microsoft.com/office/drawing/2014/main" id="{D8178EB8-F397-B829-A430-AEEB54385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8" b="19762"/>
          <a:stretch/>
        </p:blipFill>
        <p:spPr bwMode="auto">
          <a:xfrm>
            <a:off x="5271269" y="3817335"/>
            <a:ext cx="374571" cy="25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6" descr="Cargo Ship Icon">
            <a:extLst>
              <a:ext uri="{FF2B5EF4-FFF2-40B4-BE49-F238E27FC236}">
                <a16:creationId xmlns:a16="http://schemas.microsoft.com/office/drawing/2014/main" id="{DCED0289-4CBB-497E-C6ED-EC87D13C78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8" b="19762"/>
          <a:stretch/>
        </p:blipFill>
        <p:spPr bwMode="auto">
          <a:xfrm>
            <a:off x="333421" y="3824635"/>
            <a:ext cx="374571" cy="25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B1FC891F-6E47-7D62-3902-B039222D5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6073" y="6300411"/>
            <a:ext cx="1054795" cy="5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394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32CD6-9395-4C84-BE3D-4A4ABC907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59" y="498777"/>
            <a:ext cx="11376000" cy="1176553"/>
          </a:xfrm>
        </p:spPr>
        <p:txBody>
          <a:bodyPr/>
          <a:lstStyle/>
          <a:p>
            <a:r>
              <a:rPr lang="es-EC" dirty="0"/>
              <a:t>Proceso de certificación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A428DF-328F-454C-8093-C08A64AA4B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6304153-AB0A-48EF-9773-766B89829996}" type="slidenum">
              <a:rPr lang="en-US" noProof="1" smtClean="0"/>
              <a:pPr/>
              <a:t>49</a:t>
            </a:fld>
            <a:endParaRPr lang="en-US" noProof="1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6EFD65-9EA9-4130-99FB-DBB0D40B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l"/>
            <a:endParaRPr lang="en-US" noProof="1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B967820-6DA5-4350-BFE5-1E62A524B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40" y="1310573"/>
            <a:ext cx="11376000" cy="4460375"/>
          </a:xfrm>
          <a:prstGeom prst="rect">
            <a:avLst/>
          </a:prstGeom>
        </p:spPr>
      </p:pic>
      <p:pic>
        <p:nvPicPr>
          <p:cNvPr id="3" name="Imagen 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9A14B6F1-9446-4153-46EE-327F47B67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073" y="6300411"/>
            <a:ext cx="1054795" cy="5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4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322E-9E82-CD0D-9648-799EB091D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2D0C71A-7C36-886F-2429-46A819CAFA3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CCB354-C058-946C-8AAC-07E1CFD4542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7DD8486-BE44-0081-5D9F-467B47D5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0C7849-AA6E-8F33-4427-18E200BA3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20F5FF3-F789-47D1-DFC4-CA4A883B6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256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grupo de personas junto a una roca&#10;&#10;El contenido generado por IA puede ser incorrecto.">
            <a:extLst>
              <a:ext uri="{FF2B5EF4-FFF2-40B4-BE49-F238E27FC236}">
                <a16:creationId xmlns:a16="http://schemas.microsoft.com/office/drawing/2014/main" id="{06D4C28A-B82B-AA6E-284E-700EBF8DF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86EEF8F-8738-164E-96B2-6D7D0022830E}"/>
              </a:ext>
            </a:extLst>
          </p:cNvPr>
          <p:cNvSpPr txBox="1"/>
          <p:nvPr/>
        </p:nvSpPr>
        <p:spPr>
          <a:xfrm>
            <a:off x="72501" y="265036"/>
            <a:ext cx="513785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Inspección </a:t>
            </a:r>
            <a:r>
              <a:rPr lang="es-MX" sz="3000" dirty="0">
                <a:solidFill>
                  <a:schemeClr val="accent1"/>
                </a:solidFill>
              </a:rPr>
              <a:t/>
            </a:r>
            <a:br>
              <a:rPr lang="es-MX" sz="3000" dirty="0">
                <a:solidFill>
                  <a:schemeClr val="accent1"/>
                </a:solidFill>
              </a:rPr>
            </a:br>
            <a:endParaRPr lang="es-MX" sz="3000" dirty="0">
              <a:solidFill>
                <a:schemeClr val="accent1"/>
              </a:solidFill>
            </a:endParaRPr>
          </a:p>
          <a:p>
            <a:r>
              <a:rPr lang="es-MX" sz="3000" dirty="0">
                <a:solidFill>
                  <a:schemeClr val="accent1"/>
                </a:solidFill>
              </a:rPr>
              <a:t>Implica realizar la constatación ocular o la comprobación de un producto, proceso, servicio o instalación —o su diseño— para </a:t>
            </a:r>
            <a:r>
              <a:rPr lang="es-MX" sz="3000" b="1" dirty="0">
                <a:solidFill>
                  <a:schemeClr val="accent1"/>
                </a:solidFill>
              </a:rPr>
              <a:t>evaluar</a:t>
            </a:r>
            <a:r>
              <a:rPr lang="es-MX" sz="3000" dirty="0">
                <a:solidFill>
                  <a:schemeClr val="accent1"/>
                </a:solidFill>
              </a:rPr>
              <a:t> su conformidad con unos requisitos en un momento determinado.</a:t>
            </a:r>
            <a:endParaRPr lang="en-GB" sz="3000" dirty="0">
              <a:solidFill>
                <a:schemeClr val="accent1"/>
              </a:solidFill>
            </a:endParaRPr>
          </a:p>
        </p:txBody>
      </p:sp>
      <p:sp>
        <p:nvSpPr>
          <p:cNvPr id="3" name="Marcador de fecha 5">
            <a:extLst>
              <a:ext uri="{FF2B5EF4-FFF2-40B4-BE49-F238E27FC236}">
                <a16:creationId xmlns:a16="http://schemas.microsoft.com/office/drawing/2014/main" id="{4A07CBF2-2B10-85C9-839E-5B988AE5C6A3}"/>
              </a:ext>
            </a:extLst>
          </p:cNvPr>
          <p:cNvSpPr txBox="1">
            <a:spLocks/>
          </p:cNvSpPr>
          <p:nvPr/>
        </p:nvSpPr>
        <p:spPr>
          <a:xfrm>
            <a:off x="8665125" y="6408196"/>
            <a:ext cx="1699299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nl-NL"/>
            </a:defPPr>
            <a:lvl1pPr marL="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3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0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4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333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0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0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934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s-US" sz="1200" b="1" noProof="1">
                <a:solidFill>
                  <a:srgbClr val="6F6F6F"/>
                </a:solidFill>
              </a:rPr>
              <a:t>Kiwa Ecuador</a:t>
            </a:r>
            <a:endParaRPr lang="en-US" sz="1200" b="1" noProof="1">
              <a:solidFill>
                <a:srgbClr val="6F6F6F"/>
              </a:solidFill>
            </a:endParaRPr>
          </a:p>
        </p:txBody>
      </p:sp>
      <p:pic>
        <p:nvPicPr>
          <p:cNvPr id="5" name="Imagen 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B35CCFD8-EE58-3E45-9E9D-B33B16361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6073" y="6300411"/>
            <a:ext cx="1054795" cy="5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Afbeelding 41">
            <a:extLst>
              <a:ext uri="{FF2B5EF4-FFF2-40B4-BE49-F238E27FC236}">
                <a16:creationId xmlns:a16="http://schemas.microsoft.com/office/drawing/2014/main" id="{3942EC94-04D6-8748-BD2E-86A8076AE7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9321"/>
          <a:stretch/>
        </p:blipFill>
        <p:spPr>
          <a:xfrm>
            <a:off x="0" y="0"/>
            <a:ext cx="12192000" cy="6218768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399E7B8-9706-D34B-8416-7C6777DE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4153-AB0A-48EF-9773-766B89829996}" type="slidenum">
              <a:rPr lang="en-US" noProof="1" smtClean="0"/>
              <a:pPr/>
              <a:t>51</a:t>
            </a:fld>
            <a:endParaRPr lang="en-US" noProof="1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86EEF8F-8738-164E-96B2-6D7D0022830E}"/>
              </a:ext>
            </a:extLst>
          </p:cNvPr>
          <p:cNvSpPr txBox="1"/>
          <p:nvPr/>
        </p:nvSpPr>
        <p:spPr>
          <a:xfrm>
            <a:off x="72501" y="135563"/>
            <a:ext cx="4007116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67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n-GB" sz="2667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Certificación</a:t>
            </a:r>
            <a:r>
              <a:rPr lang="en-GB" sz="2667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667" dirty="0">
                <a:solidFill>
                  <a:schemeClr val="accent6"/>
                </a:solidFill>
              </a:rPr>
              <a:t/>
            </a:r>
            <a:br>
              <a:rPr lang="en-GB" sz="2667" dirty="0">
                <a:solidFill>
                  <a:schemeClr val="accent6"/>
                </a:solidFill>
              </a:rPr>
            </a:br>
            <a:r>
              <a:rPr lang="en-GB" sz="2667" dirty="0">
                <a:solidFill>
                  <a:schemeClr val="accent6"/>
                </a:solidFill>
              </a:rPr>
              <a:t/>
            </a:r>
            <a:br>
              <a:rPr lang="en-GB" sz="2667" dirty="0">
                <a:solidFill>
                  <a:schemeClr val="accent6"/>
                </a:solidFill>
              </a:rPr>
            </a:br>
            <a:r>
              <a:rPr lang="en-GB" sz="2667" dirty="0">
                <a:solidFill>
                  <a:schemeClr val="accent6"/>
                </a:solidFill>
              </a:rPr>
              <a:t>Es la </a:t>
            </a:r>
            <a:r>
              <a:rPr lang="es-MX" sz="2667" b="1" dirty="0">
                <a:solidFill>
                  <a:schemeClr val="accent6"/>
                </a:solidFill>
              </a:rPr>
              <a:t>conformidad</a:t>
            </a:r>
            <a:r>
              <a:rPr lang="es-MX" sz="2667" dirty="0">
                <a:solidFill>
                  <a:schemeClr val="accent6"/>
                </a:solidFill>
              </a:rPr>
              <a:t> con los requisitos definidos en normas o especificaciones técnicas públicas o privadas</a:t>
            </a:r>
            <a:endParaRPr lang="en-GB" sz="2667" dirty="0">
              <a:solidFill>
                <a:schemeClr val="accent6"/>
              </a:solidFill>
            </a:endParaRPr>
          </a:p>
        </p:txBody>
      </p:sp>
      <p:grpSp>
        <p:nvGrpSpPr>
          <p:cNvPr id="21" name="Groep 20">
            <a:extLst>
              <a:ext uri="{FF2B5EF4-FFF2-40B4-BE49-F238E27FC236}">
                <a16:creationId xmlns:a16="http://schemas.microsoft.com/office/drawing/2014/main" id="{85F9350E-9C73-8047-ACCB-ECD50AAEF919}"/>
              </a:ext>
            </a:extLst>
          </p:cNvPr>
          <p:cNvGrpSpPr/>
          <p:nvPr/>
        </p:nvGrpSpPr>
        <p:grpSpPr>
          <a:xfrm>
            <a:off x="867575" y="3844228"/>
            <a:ext cx="10481597" cy="1890344"/>
            <a:chOff x="650681" y="2883172"/>
            <a:chExt cx="7861198" cy="1417758"/>
          </a:xfrm>
        </p:grpSpPr>
        <p:grpSp>
          <p:nvGrpSpPr>
            <p:cNvPr id="46" name="Groep 45">
              <a:extLst>
                <a:ext uri="{FF2B5EF4-FFF2-40B4-BE49-F238E27FC236}">
                  <a16:creationId xmlns:a16="http://schemas.microsoft.com/office/drawing/2014/main" id="{34B1642F-E03E-0B4F-BC2F-9CF6AAB153C2}"/>
                </a:ext>
              </a:extLst>
            </p:cNvPr>
            <p:cNvGrpSpPr/>
            <p:nvPr/>
          </p:nvGrpSpPr>
          <p:grpSpPr>
            <a:xfrm>
              <a:off x="650681" y="2883172"/>
              <a:ext cx="1178350" cy="1263919"/>
              <a:chOff x="3372943" y="2883172"/>
              <a:chExt cx="1178350" cy="1263919"/>
            </a:xfrm>
          </p:grpSpPr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9A5CA2D6-1464-C847-8907-A1AA4884F88A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 dirty="0">
                    <a:solidFill>
                      <a:schemeClr val="bg2"/>
                    </a:solidFill>
                  </a:rPr>
                  <a:t>Products</a:t>
                </a:r>
              </a:p>
            </p:txBody>
          </p:sp>
          <p:pic>
            <p:nvPicPr>
              <p:cNvPr id="28" name="Afbeelding 27">
                <a:extLst>
                  <a:ext uri="{FF2B5EF4-FFF2-40B4-BE49-F238E27FC236}">
                    <a16:creationId xmlns:a16="http://schemas.microsoft.com/office/drawing/2014/main" id="{70ABBE96-1B1D-B245-AD9A-298EE921B6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7FC67E26-1B60-7242-9C5C-A622FF643BC6}"/>
                </a:ext>
              </a:extLst>
            </p:cNvPr>
            <p:cNvGrpSpPr/>
            <p:nvPr/>
          </p:nvGrpSpPr>
          <p:grpSpPr>
            <a:xfrm>
              <a:off x="1987251" y="2883172"/>
              <a:ext cx="1178350" cy="1263919"/>
              <a:chOff x="3372943" y="2883172"/>
              <a:chExt cx="1178350" cy="1263919"/>
            </a:xfrm>
          </p:grpSpPr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1C4B501F-8966-BC45-886D-B5CA8DCF4E0C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Services</a:t>
                </a:r>
              </a:p>
            </p:txBody>
          </p:sp>
          <p:pic>
            <p:nvPicPr>
              <p:cNvPr id="33" name="Afbeelding 32">
                <a:extLst>
                  <a:ext uri="{FF2B5EF4-FFF2-40B4-BE49-F238E27FC236}">
                    <a16:creationId xmlns:a16="http://schemas.microsoft.com/office/drawing/2014/main" id="{C246B826-6ACA-334A-BBE0-CC310B5145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143DDF6A-5065-FB42-BB95-38036AC521C5}"/>
                </a:ext>
              </a:extLst>
            </p:cNvPr>
            <p:cNvGrpSpPr/>
            <p:nvPr/>
          </p:nvGrpSpPr>
          <p:grpSpPr>
            <a:xfrm>
              <a:off x="3323821" y="2883172"/>
              <a:ext cx="1178350" cy="1263919"/>
              <a:chOff x="3372943" y="2883172"/>
              <a:chExt cx="1178350" cy="1263919"/>
            </a:xfrm>
          </p:grpSpPr>
          <p:sp>
            <p:nvSpPr>
              <p:cNvPr id="35" name="Tekstvak 34">
                <a:extLst>
                  <a:ext uri="{FF2B5EF4-FFF2-40B4-BE49-F238E27FC236}">
                    <a16:creationId xmlns:a16="http://schemas.microsoft.com/office/drawing/2014/main" id="{E71A9508-20FF-814C-8122-EC19C935F09A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Processes</a:t>
                </a:r>
              </a:p>
            </p:txBody>
          </p:sp>
          <p:pic>
            <p:nvPicPr>
              <p:cNvPr id="36" name="Afbeelding 35">
                <a:extLst>
                  <a:ext uri="{FF2B5EF4-FFF2-40B4-BE49-F238E27FC236}">
                    <a16:creationId xmlns:a16="http://schemas.microsoft.com/office/drawing/2014/main" id="{78A1DD63-0E69-7A49-98F5-8E8CAB29A0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  <p:grpSp>
          <p:nvGrpSpPr>
            <p:cNvPr id="37" name="Groep 36">
              <a:extLst>
                <a:ext uri="{FF2B5EF4-FFF2-40B4-BE49-F238E27FC236}">
                  <a16:creationId xmlns:a16="http://schemas.microsoft.com/office/drawing/2014/main" id="{A6B87513-79F9-5F41-AEAA-7AC1D9494D81}"/>
                </a:ext>
              </a:extLst>
            </p:cNvPr>
            <p:cNvGrpSpPr/>
            <p:nvPr/>
          </p:nvGrpSpPr>
          <p:grpSpPr>
            <a:xfrm>
              <a:off x="4660391" y="2883172"/>
              <a:ext cx="1178350" cy="1263919"/>
              <a:chOff x="3372943" y="2883172"/>
              <a:chExt cx="1178350" cy="1263919"/>
            </a:xfrm>
          </p:grpSpPr>
          <p:sp>
            <p:nvSpPr>
              <p:cNvPr id="38" name="Tekstvak 37">
                <a:extLst>
                  <a:ext uri="{FF2B5EF4-FFF2-40B4-BE49-F238E27FC236}">
                    <a16:creationId xmlns:a16="http://schemas.microsoft.com/office/drawing/2014/main" id="{54096485-6BDC-C34B-978D-E12236335EFE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Organization</a:t>
                </a:r>
              </a:p>
            </p:txBody>
          </p:sp>
          <p:pic>
            <p:nvPicPr>
              <p:cNvPr id="48" name="Afbeelding 47">
                <a:extLst>
                  <a:ext uri="{FF2B5EF4-FFF2-40B4-BE49-F238E27FC236}">
                    <a16:creationId xmlns:a16="http://schemas.microsoft.com/office/drawing/2014/main" id="{C08F435E-A04F-8347-8A00-3B03B976DE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  <p:grpSp>
          <p:nvGrpSpPr>
            <p:cNvPr id="49" name="Groep 48">
              <a:extLst>
                <a:ext uri="{FF2B5EF4-FFF2-40B4-BE49-F238E27FC236}">
                  <a16:creationId xmlns:a16="http://schemas.microsoft.com/office/drawing/2014/main" id="{663104DB-5574-6E45-A237-FD93333A6B61}"/>
                </a:ext>
              </a:extLst>
            </p:cNvPr>
            <p:cNvGrpSpPr/>
            <p:nvPr/>
          </p:nvGrpSpPr>
          <p:grpSpPr>
            <a:xfrm>
              <a:off x="5996961" y="2883172"/>
              <a:ext cx="1178350" cy="1417758"/>
              <a:chOff x="3372943" y="2883172"/>
              <a:chExt cx="1178350" cy="1417758"/>
            </a:xfrm>
          </p:grpSpPr>
          <p:sp>
            <p:nvSpPr>
              <p:cNvPr id="50" name="Tekstvak 49">
                <a:extLst>
                  <a:ext uri="{FF2B5EF4-FFF2-40B4-BE49-F238E27FC236}">
                    <a16:creationId xmlns:a16="http://schemas.microsoft.com/office/drawing/2014/main" id="{9C69FBDF-512F-F141-9E3F-5B791BD070FB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Management </a:t>
                </a:r>
              </a:p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Systems</a:t>
                </a:r>
              </a:p>
            </p:txBody>
          </p:sp>
          <p:pic>
            <p:nvPicPr>
              <p:cNvPr id="51" name="Afbeelding 50">
                <a:extLst>
                  <a:ext uri="{FF2B5EF4-FFF2-40B4-BE49-F238E27FC236}">
                    <a16:creationId xmlns:a16="http://schemas.microsoft.com/office/drawing/2014/main" id="{2D0BFF63-027A-C740-9BE1-740E2A20E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  <p:grpSp>
          <p:nvGrpSpPr>
            <p:cNvPr id="52" name="Groep 51">
              <a:extLst>
                <a:ext uri="{FF2B5EF4-FFF2-40B4-BE49-F238E27FC236}">
                  <a16:creationId xmlns:a16="http://schemas.microsoft.com/office/drawing/2014/main" id="{16232BCA-063C-AA41-A5F1-1CAAB4F8B255}"/>
                </a:ext>
              </a:extLst>
            </p:cNvPr>
            <p:cNvGrpSpPr/>
            <p:nvPr/>
          </p:nvGrpSpPr>
          <p:grpSpPr>
            <a:xfrm>
              <a:off x="7333529" y="2883172"/>
              <a:ext cx="1178350" cy="1263919"/>
              <a:chOff x="3372943" y="2883172"/>
              <a:chExt cx="1178350" cy="1263919"/>
            </a:xfrm>
          </p:grpSpPr>
          <p:sp>
            <p:nvSpPr>
              <p:cNvPr id="53" name="Tekstvak 52">
                <a:extLst>
                  <a:ext uri="{FF2B5EF4-FFF2-40B4-BE49-F238E27FC236}">
                    <a16:creationId xmlns:a16="http://schemas.microsoft.com/office/drawing/2014/main" id="{7AB49E6D-E1EA-1345-81BB-9AFB402F97F0}"/>
                  </a:ext>
                </a:extLst>
              </p:cNvPr>
              <p:cNvSpPr txBox="1"/>
              <p:nvPr/>
            </p:nvSpPr>
            <p:spPr>
              <a:xfrm>
                <a:off x="3372943" y="3924000"/>
                <a:ext cx="1178350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33">
                    <a:solidFill>
                      <a:schemeClr val="bg2"/>
                    </a:solidFill>
                  </a:rPr>
                  <a:t>People</a:t>
                </a:r>
              </a:p>
            </p:txBody>
          </p:sp>
          <p:pic>
            <p:nvPicPr>
              <p:cNvPr id="54" name="Afbeelding 53">
                <a:extLst>
                  <a:ext uri="{FF2B5EF4-FFF2-40B4-BE49-F238E27FC236}">
                    <a16:creationId xmlns:a16="http://schemas.microsoft.com/office/drawing/2014/main" id="{41DB2928-6F5A-6149-A024-A07F6A87D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3480204" y="2883172"/>
                <a:ext cx="965200" cy="965200"/>
              </a:xfrm>
              <a:prstGeom prst="rect">
                <a:avLst/>
              </a:prstGeom>
            </p:spPr>
          </p:pic>
        </p:grp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DE04B53B-3607-5F4E-8092-679F0F3EEEEB}"/>
              </a:ext>
            </a:extLst>
          </p:cNvPr>
          <p:cNvGrpSpPr/>
          <p:nvPr/>
        </p:nvGrpSpPr>
        <p:grpSpPr>
          <a:xfrm>
            <a:off x="4492120" y="3272858"/>
            <a:ext cx="1364149" cy="425625"/>
            <a:chOff x="3369090" y="2454644"/>
            <a:chExt cx="1023112" cy="319219"/>
          </a:xfrm>
        </p:grpSpPr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953997B3-853E-5A4D-AC02-54D7E72AA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69090" y="2464999"/>
              <a:ext cx="1023112" cy="308864"/>
            </a:xfrm>
            <a:prstGeom prst="rect">
              <a:avLst/>
            </a:prstGeom>
          </p:spPr>
        </p:pic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65CAB25C-13D6-AD4F-807E-FF6984E9974F}"/>
                </a:ext>
              </a:extLst>
            </p:cNvPr>
            <p:cNvSpPr txBox="1"/>
            <p:nvPr/>
          </p:nvSpPr>
          <p:spPr>
            <a:xfrm>
              <a:off x="3466657" y="2454644"/>
              <a:ext cx="827979" cy="26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733" dirty="0">
                  <a:solidFill>
                    <a:schemeClr val="bg2"/>
                  </a:solidFill>
                </a:rPr>
                <a:t>in your</a:t>
              </a:r>
            </a:p>
          </p:txBody>
        </p: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CB7D22D-EC9A-6C4D-865F-C1B1851D9DD8}"/>
              </a:ext>
            </a:extLst>
          </p:cNvPr>
          <p:cNvGrpSpPr/>
          <p:nvPr/>
        </p:nvGrpSpPr>
        <p:grpSpPr>
          <a:xfrm>
            <a:off x="3956847" y="962418"/>
            <a:ext cx="2520960" cy="2439664"/>
            <a:chOff x="2967635" y="721813"/>
            <a:chExt cx="1890720" cy="1829748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D53C7CB7-0787-C445-9BCA-5BE282666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03578" y="721813"/>
              <a:ext cx="1206500" cy="1206500"/>
            </a:xfrm>
            <a:prstGeom prst="rect">
              <a:avLst/>
            </a:prstGeom>
          </p:spPr>
        </p:pic>
        <p:sp>
          <p:nvSpPr>
            <p:cNvPr id="55" name="Tekstvak 54">
              <a:extLst>
                <a:ext uri="{FF2B5EF4-FFF2-40B4-BE49-F238E27FC236}">
                  <a16:creationId xmlns:a16="http://schemas.microsoft.com/office/drawing/2014/main" id="{B713C9A1-DE81-B642-97E1-D7EE3AF76F21}"/>
                </a:ext>
              </a:extLst>
            </p:cNvPr>
            <p:cNvSpPr txBox="1"/>
            <p:nvPr/>
          </p:nvSpPr>
          <p:spPr>
            <a:xfrm>
              <a:off x="2967635" y="1928313"/>
              <a:ext cx="189072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2"/>
                  </a:solidFill>
                </a:rPr>
                <a:t>We create trust</a:t>
              </a:r>
            </a:p>
          </p:txBody>
        </p:sp>
      </p:grpSp>
      <p:sp>
        <p:nvSpPr>
          <p:cNvPr id="30" name="Marcador de fecha 5">
            <a:extLst>
              <a:ext uri="{FF2B5EF4-FFF2-40B4-BE49-F238E27FC236}">
                <a16:creationId xmlns:a16="http://schemas.microsoft.com/office/drawing/2014/main" id="{B3F0853B-1E45-41E9-8389-7723321A5872}"/>
              </a:ext>
            </a:extLst>
          </p:cNvPr>
          <p:cNvSpPr txBox="1">
            <a:spLocks/>
          </p:cNvSpPr>
          <p:nvPr/>
        </p:nvSpPr>
        <p:spPr>
          <a:xfrm>
            <a:off x="8665125" y="6408196"/>
            <a:ext cx="1699299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nl-NL"/>
            </a:defPPr>
            <a:lvl1pPr marL="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3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0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4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333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00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067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934" algn="l" defTabSz="68573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s-US" sz="1200" b="1" noProof="1">
                <a:solidFill>
                  <a:srgbClr val="6F6F6F"/>
                </a:solidFill>
              </a:rPr>
              <a:t>Kiwa Ecuador</a:t>
            </a:r>
            <a:endParaRPr lang="en-US" sz="1200" b="1" noProof="1">
              <a:solidFill>
                <a:srgbClr val="6F6F6F"/>
              </a:solidFill>
            </a:endParaRPr>
          </a:p>
        </p:txBody>
      </p:sp>
      <p:pic>
        <p:nvPicPr>
          <p:cNvPr id="3" name="Imagen 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322DCCEB-86FF-919A-D344-DBB5149BF4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06073" y="6300411"/>
            <a:ext cx="1054795" cy="5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1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9545CD7-BD2E-FBC1-EFF5-259D3B67B5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52</a:t>
            </a:fld>
            <a:endParaRPr lang="en-GB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EB895F9-86F3-E793-8304-D63B42A47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000" b="1" dirty="0">
                <a:cs typeface="Arial" panose="020B0604020202020204" pitchFamily="34" charset="0"/>
              </a:rPr>
              <a:t>Certificado Master</a:t>
            </a:r>
            <a:endParaRPr lang="es-EC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4E7B003-7860-BE4C-807B-8DE88325A74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12" name="Imagen 11" descr="Un grupo de personas de pie sobre pasto&#10;&#10;El contenido generado por IA puede ser incorrecto.">
            <a:extLst>
              <a:ext uri="{FF2B5EF4-FFF2-40B4-BE49-F238E27FC236}">
                <a16:creationId xmlns:a16="http://schemas.microsoft.com/office/drawing/2014/main" id="{81F6C410-6A2A-F6CB-B322-6CB1C2174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40" y="1268411"/>
            <a:ext cx="6320229" cy="4137409"/>
          </a:xfrm>
          <a:prstGeom prst="rect">
            <a:avLst/>
          </a:prstGeom>
        </p:spPr>
      </p:pic>
      <p:pic>
        <p:nvPicPr>
          <p:cNvPr id="14" name="Imagen 1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A5F49736-0C4E-27DB-DC0C-F2A9D2F25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82" b="17950"/>
          <a:stretch/>
        </p:blipFill>
        <p:spPr>
          <a:xfrm>
            <a:off x="7344430" y="380724"/>
            <a:ext cx="4122012" cy="596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298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41">
            <a:extLst>
              <a:ext uri="{FF2B5EF4-FFF2-40B4-BE49-F238E27FC236}">
                <a16:creationId xmlns:a16="http://schemas.microsoft.com/office/drawing/2014/main" id="{E1F77BE2-8A2D-2D2A-E0CF-AEBCDAA937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9321"/>
          <a:stretch/>
        </p:blipFill>
        <p:spPr>
          <a:xfrm>
            <a:off x="0" y="-1"/>
            <a:ext cx="12193719" cy="685800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6467E-D5AA-65C2-C633-8705C5EC68AE}"/>
              </a:ext>
            </a:extLst>
          </p:cNvPr>
          <p:cNvSpPr txBox="1">
            <a:spLocks/>
          </p:cNvSpPr>
          <p:nvPr/>
        </p:nvSpPr>
        <p:spPr>
          <a:xfrm>
            <a:off x="306418" y="395191"/>
            <a:ext cx="10684553" cy="12974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C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BC354FE6-0254-1970-A894-562A49D68AFE}"/>
              </a:ext>
            </a:extLst>
          </p:cNvPr>
          <p:cNvSpPr txBox="1">
            <a:spLocks/>
          </p:cNvSpPr>
          <p:nvPr/>
        </p:nvSpPr>
        <p:spPr>
          <a:xfrm>
            <a:off x="155681" y="1120211"/>
            <a:ext cx="9857480" cy="4377903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56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31813" indent="-1714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0" kern="1200" cap="none" baseline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6pPr>
            <a:lvl7pPr marL="268288" indent="-2682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269875" indent="-2698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+mj-lt"/>
              <a:buAutoNum type="alphaLcPeriod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es-EC" sz="2000" dirty="0">
              <a:solidFill>
                <a:schemeClr val="bg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AC87EA-5417-96B5-249F-1512E952991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53</a:t>
            </a:fld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D28FB4-EB63-2A47-E895-13A0ECF6F5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9680" y="1117790"/>
            <a:ext cx="10752136" cy="3627449"/>
          </a:xfrm>
        </p:spPr>
        <p:txBody>
          <a:bodyPr/>
          <a:lstStyle/>
          <a:p>
            <a:pPr lvl="2"/>
            <a:r>
              <a:rPr lang="es-EC" sz="2700" dirty="0">
                <a:solidFill>
                  <a:schemeClr val="accent1"/>
                </a:solidFill>
              </a:rPr>
              <a:t>Conocer el mercado a donde se quiere exportar los productos</a:t>
            </a:r>
          </a:p>
          <a:p>
            <a:pPr lvl="2"/>
            <a:r>
              <a:rPr lang="es-EC" sz="2700" dirty="0">
                <a:solidFill>
                  <a:schemeClr val="accent1"/>
                </a:solidFill>
              </a:rPr>
              <a:t>Averiguar cuál es el sello/certificación específica para su producto</a:t>
            </a:r>
          </a:p>
          <a:p>
            <a:pPr lvl="2"/>
            <a:r>
              <a:rPr lang="es-EC" sz="2700" dirty="0">
                <a:solidFill>
                  <a:schemeClr val="accent1"/>
                </a:solidFill>
              </a:rPr>
              <a:t>Conocer las generalidades de la norma e implementar adecuaciones a su cultivo o planta de proceso</a:t>
            </a:r>
          </a:p>
          <a:p>
            <a:pPr lvl="2"/>
            <a:r>
              <a:rPr lang="es-EC" sz="2700" dirty="0">
                <a:solidFill>
                  <a:schemeClr val="bg1"/>
                </a:solidFill>
              </a:rPr>
              <a:t>Documentar sus procesos – registros</a:t>
            </a:r>
          </a:p>
          <a:p>
            <a:pPr lvl="2"/>
            <a:r>
              <a:rPr lang="es-EC" sz="2700" dirty="0">
                <a:solidFill>
                  <a:schemeClr val="bg1"/>
                </a:solidFill>
              </a:rPr>
              <a:t>Tomar en cuenta las exigencias con respecto a las normativas internacionales y nacionales (etiquetado)</a:t>
            </a:r>
          </a:p>
          <a:p>
            <a:pPr lvl="2"/>
            <a:r>
              <a:rPr lang="es-EC" sz="2700" dirty="0">
                <a:solidFill>
                  <a:schemeClr val="bg1"/>
                </a:solidFill>
              </a:rPr>
              <a:t>Conocer los productos o insumos autorizados para el cultivo y limpieza de equipos en procesos o fábricas</a:t>
            </a:r>
          </a:p>
          <a:p>
            <a:endParaRPr lang="es-EC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BFE8405-DA9F-2A64-82CD-F1206450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Claves para alcanzar la certificación</a:t>
            </a:r>
            <a:br>
              <a:rPr lang="es-EC" dirty="0"/>
            </a:br>
            <a:endParaRPr lang="es-EC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CEFE158-0C60-9DB7-17CA-34528BBDC46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147775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33547-E7C3-09B1-24E3-F35349A14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3D8D915-7978-474C-6295-98E35FD032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" y="-935"/>
            <a:ext cx="12191035" cy="6858935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0206D0B-AC64-EA0E-3919-C69D3093F759}"/>
              </a:ext>
            </a:extLst>
          </p:cNvPr>
          <p:cNvSpPr/>
          <p:nvPr/>
        </p:nvSpPr>
        <p:spPr>
          <a:xfrm>
            <a:off x="-3424" y="0"/>
            <a:ext cx="12194995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s-EC" sz="1600" dirty="0" err="1"/>
          </a:p>
        </p:txBody>
      </p:sp>
      <p:sp>
        <p:nvSpPr>
          <p:cNvPr id="5" name="All over the planet,">
            <a:extLst>
              <a:ext uri="{FF2B5EF4-FFF2-40B4-BE49-F238E27FC236}">
                <a16:creationId xmlns:a16="http://schemas.microsoft.com/office/drawing/2014/main" id="{1ADED60E-4EC7-1942-85A6-D512EC6C7CF3}"/>
              </a:ext>
            </a:extLst>
          </p:cNvPr>
          <p:cNvSpPr txBox="1"/>
          <p:nvPr/>
        </p:nvSpPr>
        <p:spPr>
          <a:xfrm>
            <a:off x="1960406" y="2868610"/>
            <a:ext cx="6726394" cy="611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r>
              <a:rPr lang="nl-NL" sz="3638" dirty="0" err="1">
                <a:latin typeface="Work Sans Light" pitchFamily="2" charset="77"/>
              </a:rPr>
              <a:t>Estamos</a:t>
            </a:r>
            <a:r>
              <a:rPr lang="nl-NL" sz="3638" dirty="0">
                <a:latin typeface="Work Sans Light" pitchFamily="2" charset="77"/>
              </a:rPr>
              <a:t> </a:t>
            </a:r>
            <a:r>
              <a:rPr lang="nl-NL" sz="3638" dirty="0" err="1">
                <a:latin typeface="Work Sans Light" pitchFamily="2" charset="77"/>
              </a:rPr>
              <a:t>comprometidos</a:t>
            </a:r>
            <a:r>
              <a:rPr lang="nl-NL" sz="3638" dirty="0">
                <a:latin typeface="Work Sans Light" pitchFamily="2" charset="77"/>
              </a:rPr>
              <a:t> con</a:t>
            </a:r>
            <a:endParaRPr sz="3638" dirty="0">
              <a:latin typeface="Work Sans Light" pitchFamily="2" charset="77"/>
            </a:endParaRPr>
          </a:p>
        </p:txBody>
      </p:sp>
      <p:sp>
        <p:nvSpPr>
          <p:cNvPr id="12" name="All over the planet,">
            <a:extLst>
              <a:ext uri="{FF2B5EF4-FFF2-40B4-BE49-F238E27FC236}">
                <a16:creationId xmlns:a16="http://schemas.microsoft.com/office/drawing/2014/main" id="{9736554B-4440-33A8-F388-59FA4708881F}"/>
              </a:ext>
            </a:extLst>
          </p:cNvPr>
          <p:cNvSpPr txBox="1"/>
          <p:nvPr/>
        </p:nvSpPr>
        <p:spPr>
          <a:xfrm>
            <a:off x="2794023" y="3428532"/>
            <a:ext cx="8523452" cy="611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 algn="l"/>
            <a:r>
              <a:rPr lang="nl-NL" sz="3638" dirty="0" err="1">
                <a:solidFill>
                  <a:schemeClr val="bg1"/>
                </a:solidFill>
                <a:latin typeface="Work Sans Light" pitchFamily="2" charset="77"/>
              </a:rPr>
              <a:t>un</a:t>
            </a:r>
            <a:r>
              <a:rPr lang="nl-NL" sz="3638" dirty="0">
                <a:solidFill>
                  <a:schemeClr val="bg1"/>
                </a:solidFill>
                <a:latin typeface="Work Sans Light" pitchFamily="2" charset="77"/>
              </a:rPr>
              <a:t> </a:t>
            </a:r>
            <a:r>
              <a:rPr lang="nl-NL" sz="3638" b="1" i="1" dirty="0" err="1">
                <a:solidFill>
                  <a:srgbClr val="80FFC9"/>
                </a:solidFill>
                <a:latin typeface="Work Sans" pitchFamily="2" charset="77"/>
              </a:rPr>
              <a:t>mundo</a:t>
            </a:r>
            <a:r>
              <a:rPr lang="nl-NL" sz="3638" b="1" i="1" dirty="0">
                <a:solidFill>
                  <a:srgbClr val="80FFC9"/>
                </a:solidFill>
                <a:latin typeface="Work Sans" pitchFamily="2" charset="77"/>
              </a:rPr>
              <a:t> </a:t>
            </a:r>
            <a:r>
              <a:rPr lang="nl-NL" sz="3638" dirty="0" err="1">
                <a:solidFill>
                  <a:schemeClr val="bg1"/>
                </a:solidFill>
                <a:latin typeface="Work Sans Light" pitchFamily="2" charset="77"/>
              </a:rPr>
              <a:t>más</a:t>
            </a:r>
            <a:r>
              <a:rPr lang="nl-NL" sz="3638" dirty="0">
                <a:solidFill>
                  <a:schemeClr val="bg1"/>
                </a:solidFill>
                <a:latin typeface="Work Sans Light" pitchFamily="2" charset="77"/>
              </a:rPr>
              <a:t> </a:t>
            </a:r>
            <a:r>
              <a:rPr lang="nl-NL" sz="3638" b="1" i="1" dirty="0" err="1">
                <a:solidFill>
                  <a:schemeClr val="bg1"/>
                </a:solidFill>
                <a:latin typeface="Work Sans" pitchFamily="2" charset="77"/>
              </a:rPr>
              <a:t>seguro</a:t>
            </a:r>
            <a:r>
              <a:rPr lang="nl-NL" sz="3638" b="1" i="1" dirty="0">
                <a:solidFill>
                  <a:schemeClr val="bg1"/>
                </a:solidFill>
                <a:latin typeface="Work Sans" pitchFamily="2" charset="77"/>
              </a:rPr>
              <a:t> y </a:t>
            </a:r>
            <a:r>
              <a:rPr lang="nl-NL" sz="3638" b="1" i="1" dirty="0" err="1">
                <a:solidFill>
                  <a:schemeClr val="bg1"/>
                </a:solidFill>
                <a:latin typeface="Work Sans" pitchFamily="2" charset="77"/>
              </a:rPr>
              <a:t>sostenible</a:t>
            </a:r>
            <a:endParaRPr sz="3638" dirty="0">
              <a:solidFill>
                <a:schemeClr val="bg1"/>
              </a:solidFill>
              <a:latin typeface="Work Sans Light" pitchFamily="2" charset="77"/>
            </a:endParaRPr>
          </a:p>
        </p:txBody>
      </p:sp>
      <p:pic>
        <p:nvPicPr>
          <p:cNvPr id="709476176" name="Rectangle 1" descr="{&quot;templafy&quot;:{&quot;id&quot;:&quot;e9480ee9-6059-4774-90bd-0f54dc5a43c2&quot;}}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800" y="6311120"/>
            <a:ext cx="406800" cy="140400"/>
          </a:xfrm>
          <a:prstGeom prst="rect">
            <a:avLst/>
          </a:prstGeom>
        </p:spPr>
      </p:pic>
      <p:sp>
        <p:nvSpPr>
          <p:cNvPr id="3" name="object 12">
            <a:extLst>
              <a:ext uri="{FF2B5EF4-FFF2-40B4-BE49-F238E27FC236}">
                <a16:creationId xmlns:a16="http://schemas.microsoft.com/office/drawing/2014/main" id="{8D94E979-4F17-79CE-8212-99D22FD2B382}"/>
              </a:ext>
            </a:extLst>
          </p:cNvPr>
          <p:cNvSpPr txBox="1"/>
          <p:nvPr/>
        </p:nvSpPr>
        <p:spPr>
          <a:xfrm>
            <a:off x="9075650" y="6298029"/>
            <a:ext cx="2087078" cy="195880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pPr algn="r">
              <a:spcBef>
                <a:spcPts val="328"/>
              </a:spcBef>
            </a:pPr>
            <a:r>
              <a:rPr lang="nl-NL" sz="1000" spc="58" dirty="0">
                <a:solidFill>
                  <a:srgbClr val="FFFFFF"/>
                </a:solidFill>
                <a:latin typeface="Work Sans Medium" pitchFamily="2" charset="77"/>
                <a:cs typeface="Work Sans Medium"/>
              </a:rPr>
              <a:t>Corporate Presentation</a:t>
            </a:r>
            <a:endParaRPr sz="1000" dirty="0">
              <a:latin typeface="Work Sans Medium" pitchFamily="2" charset="77"/>
              <a:cs typeface="Work Sans Medium"/>
            </a:endParaRP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FADEA95C-6CE7-0515-C01C-315DBF6CAF9F}"/>
              </a:ext>
            </a:extLst>
          </p:cNvPr>
          <p:cNvSpPr txBox="1">
            <a:spLocks/>
          </p:cNvSpPr>
          <p:nvPr/>
        </p:nvSpPr>
        <p:spPr>
          <a:xfrm>
            <a:off x="11203199" y="6306774"/>
            <a:ext cx="410951" cy="144759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843DB9-9987-4157-AB9C-CEA8D7D910BB}" type="slidenum">
              <a:rPr lang="en-GB" sz="1000" smtClean="0"/>
              <a:pPr/>
              <a:t>54</a:t>
            </a:fld>
            <a:endParaRPr lang="en-GB" sz="10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234444575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C00DA-6CF3-9613-D14B-20811AEF7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285FC-59AD-CF73-9A10-98315E5A68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8" y="0"/>
            <a:ext cx="12191144" cy="6858000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8E1BFA2A-2906-155A-EE97-9434761B24BD}"/>
              </a:ext>
            </a:extLst>
          </p:cNvPr>
          <p:cNvSpPr/>
          <p:nvPr/>
        </p:nvSpPr>
        <p:spPr>
          <a:xfrm>
            <a:off x="9790224" y="3347198"/>
            <a:ext cx="2401348" cy="2401348"/>
          </a:xfrm>
          <a:prstGeom prst="rect">
            <a:avLst/>
          </a:prstGeom>
          <a:solidFill>
            <a:srgbClr val="F0F0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92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D855733-8227-D320-51BC-8EDF9600F01E}"/>
              </a:ext>
            </a:extLst>
          </p:cNvPr>
          <p:cNvSpPr/>
          <p:nvPr/>
        </p:nvSpPr>
        <p:spPr>
          <a:xfrm>
            <a:off x="874525" y="0"/>
            <a:ext cx="2680049" cy="2458637"/>
          </a:xfrm>
          <a:prstGeom prst="rect">
            <a:avLst/>
          </a:prstGeom>
          <a:solidFill>
            <a:srgbClr val="0056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92"/>
          </a:p>
        </p:txBody>
      </p:sp>
      <p:sp>
        <p:nvSpPr>
          <p:cNvPr id="58" name="All over the planet,">
            <a:extLst>
              <a:ext uri="{FF2B5EF4-FFF2-40B4-BE49-F238E27FC236}">
                <a16:creationId xmlns:a16="http://schemas.microsoft.com/office/drawing/2014/main" id="{DC248EFD-E55A-5E3D-3914-62B46DB15A72}"/>
              </a:ext>
            </a:extLst>
          </p:cNvPr>
          <p:cNvSpPr txBox="1"/>
          <p:nvPr/>
        </p:nvSpPr>
        <p:spPr>
          <a:xfrm>
            <a:off x="1059356" y="1399807"/>
            <a:ext cx="2495218" cy="907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pPr>
              <a:lnSpc>
                <a:spcPts val="3335"/>
              </a:lnSpc>
              <a:spcBef>
                <a:spcPts val="6"/>
              </a:spcBef>
            </a:pPr>
            <a:r>
              <a:rPr lang="nl-NL" sz="2426" dirty="0" err="1">
                <a:solidFill>
                  <a:schemeClr val="bg1"/>
                </a:solidFill>
                <a:latin typeface="Work Sans Light" pitchFamily="2" charset="77"/>
              </a:rPr>
              <a:t>Gracias</a:t>
            </a:r>
            <a:r>
              <a:rPr lang="nl-NL" sz="2426" dirty="0">
                <a:solidFill>
                  <a:schemeClr val="bg1"/>
                </a:solidFill>
                <a:latin typeface="Work Sans Light" pitchFamily="2" charset="77"/>
              </a:rPr>
              <a:t> por </a:t>
            </a:r>
            <a:r>
              <a:rPr lang="nl-NL" sz="2426" dirty="0" err="1">
                <a:solidFill>
                  <a:schemeClr val="bg1"/>
                </a:solidFill>
                <a:latin typeface="Work Sans Light" pitchFamily="2" charset="77"/>
              </a:rPr>
              <a:t>su</a:t>
            </a:r>
            <a:endParaRPr lang="nl-NL" sz="2426" dirty="0">
              <a:solidFill>
                <a:schemeClr val="bg1"/>
              </a:solidFill>
              <a:latin typeface="Work Sans Light" pitchFamily="2" charset="77"/>
            </a:endParaRPr>
          </a:p>
          <a:p>
            <a:pPr>
              <a:lnSpc>
                <a:spcPts val="3335"/>
              </a:lnSpc>
              <a:spcBef>
                <a:spcPts val="6"/>
              </a:spcBef>
            </a:pPr>
            <a:r>
              <a:rPr lang="nl-NL" sz="3638" b="1" i="1" dirty="0" err="1">
                <a:solidFill>
                  <a:srgbClr val="80FFC9"/>
                </a:solidFill>
                <a:latin typeface="Work Sans" pitchFamily="2" charset="77"/>
              </a:rPr>
              <a:t>atención</a:t>
            </a:r>
            <a:endParaRPr sz="2426" dirty="0">
              <a:solidFill>
                <a:schemeClr val="bg1"/>
              </a:solidFill>
              <a:latin typeface="Work Sans Light" pitchFamily="2" charset="77"/>
            </a:endParaRPr>
          </a:p>
        </p:txBody>
      </p:sp>
      <p:pic>
        <p:nvPicPr>
          <p:cNvPr id="2006985433" name="Rectangle 12" descr="{&quot;templafy&quot;:{&quot;id&quot;:&quot;da735b76-e3ad-4776-8d3a-765584c90134&quot;}}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800" y="6311120"/>
            <a:ext cx="406800" cy="140400"/>
          </a:xfrm>
          <a:prstGeom prst="rect">
            <a:avLst/>
          </a:prstGeom>
        </p:spPr>
      </p:pic>
      <p:sp>
        <p:nvSpPr>
          <p:cNvPr id="15" name="object 12">
            <a:extLst>
              <a:ext uri="{FF2B5EF4-FFF2-40B4-BE49-F238E27FC236}">
                <a16:creationId xmlns:a16="http://schemas.microsoft.com/office/drawing/2014/main" id="{52A155FF-B140-B8A6-5603-13EDEC807B5A}"/>
              </a:ext>
            </a:extLst>
          </p:cNvPr>
          <p:cNvSpPr txBox="1"/>
          <p:nvPr/>
        </p:nvSpPr>
        <p:spPr>
          <a:xfrm>
            <a:off x="9075650" y="6298029"/>
            <a:ext cx="2087078" cy="195880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pPr algn="r">
              <a:spcBef>
                <a:spcPts val="328"/>
              </a:spcBef>
            </a:pPr>
            <a:r>
              <a:rPr lang="nl-NL" sz="1000" spc="58" dirty="0">
                <a:solidFill>
                  <a:srgbClr val="FFFFFF"/>
                </a:solidFill>
                <a:latin typeface="Work Sans Medium" pitchFamily="2" charset="77"/>
                <a:cs typeface="Work Sans Medium"/>
              </a:rPr>
              <a:t>Corporate Presentation</a:t>
            </a:r>
            <a:endParaRPr sz="1000" dirty="0">
              <a:latin typeface="Work Sans Medium" pitchFamily="2" charset="77"/>
              <a:cs typeface="Work Sans Medium"/>
            </a:endParaRP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8F593680-3630-BE82-9C1C-093232243A3E}"/>
              </a:ext>
            </a:extLst>
          </p:cNvPr>
          <p:cNvSpPr txBox="1">
            <a:spLocks/>
          </p:cNvSpPr>
          <p:nvPr/>
        </p:nvSpPr>
        <p:spPr>
          <a:xfrm>
            <a:off x="11203199" y="6306774"/>
            <a:ext cx="410951" cy="144759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843DB9-9987-4157-AB9C-CEA8D7D910BB}" type="slidenum">
              <a:rPr lang="en-GB" sz="1000" smtClean="0"/>
              <a:pPr/>
              <a:t>55</a:t>
            </a:fld>
            <a:endParaRPr lang="en-GB" sz="1000" dirty="0"/>
          </a:p>
        </p:txBody>
      </p:sp>
      <p:sp>
        <p:nvSpPr>
          <p:cNvPr id="7" name="All over the planet,">
            <a:extLst>
              <a:ext uri="{FF2B5EF4-FFF2-40B4-BE49-F238E27FC236}">
                <a16:creationId xmlns:a16="http://schemas.microsoft.com/office/drawing/2014/main" id="{3A2539BC-AC8A-2795-B685-9FBC12FB604D}"/>
              </a:ext>
            </a:extLst>
          </p:cNvPr>
          <p:cNvSpPr txBox="1"/>
          <p:nvPr/>
        </p:nvSpPr>
        <p:spPr>
          <a:xfrm>
            <a:off x="9840853" y="3598896"/>
            <a:ext cx="2350719" cy="1897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xmlns="" val="1"/>
            </a:ext>
          </a:extLst>
        </p:spPr>
        <p:txBody>
          <a:bodyPr wrap="square" lIns="25398" tIns="25398" rIns="25398" bIns="25398" anchor="ctr" anchorCtr="0">
            <a:spAutoFit/>
          </a:bodyPr>
          <a:lstStyle>
            <a:lvl1pPr>
              <a:defRPr sz="6000">
                <a:solidFill>
                  <a:srgbClr val="FFFFFF"/>
                </a:solidFill>
                <a:latin typeface="Work Sans Regular Light"/>
                <a:ea typeface="Work Sans Regular Light"/>
                <a:cs typeface="Work Sans Regular Light"/>
                <a:sym typeface="Work Sans Regular Light"/>
              </a:defRPr>
            </a:lvl1pPr>
          </a:lstStyle>
          <a:p>
            <a:r>
              <a:rPr lang="es-EC" sz="3000" b="1" dirty="0">
                <a:solidFill>
                  <a:schemeClr val="accent2"/>
                </a:solidFill>
                <a:latin typeface="Work Sans Light"/>
              </a:rPr>
              <a:t>Creando confianza, </a:t>
            </a:r>
            <a:r>
              <a:rPr lang="es-EC" sz="3000" b="1" i="1" dirty="0">
                <a:solidFill>
                  <a:schemeClr val="accent1"/>
                </a:solidFill>
                <a:latin typeface="Work Sans"/>
              </a:rPr>
              <a:t>impulsando el progreso</a:t>
            </a:r>
            <a:endParaRPr lang="es-EC" sz="3000" dirty="0">
              <a:solidFill>
                <a:schemeClr val="accent1"/>
              </a:solidFill>
              <a:latin typeface="Work Sans Light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26045006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64CAED9-C488-5C0D-FE7E-3F7D5A379C5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56</a:t>
            </a:fld>
            <a:endParaRPr lang="en-GB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9C53671-9DA2-F659-BB50-C3000E9ED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98" y="740990"/>
            <a:ext cx="2791351" cy="369025"/>
          </a:xfrm>
        </p:spPr>
        <p:txBody>
          <a:bodyPr/>
          <a:lstStyle/>
          <a:p>
            <a:r>
              <a:rPr lang="es-EC" sz="3600" dirty="0"/>
              <a:t>Contáctanos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EFA16BC-3FB5-6169-7054-580807761A1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 descr="Icono&#10;&#10;El contenido generado por IA puede ser incorrecto.">
            <a:extLst>
              <a:ext uri="{FF2B5EF4-FFF2-40B4-BE49-F238E27FC236}">
                <a16:creationId xmlns:a16="http://schemas.microsoft.com/office/drawing/2014/main" id="{C4FE64E9-E1B3-07D1-C525-23556935538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1682155"/>
            <a:ext cx="466399" cy="466399"/>
          </a:xfrm>
          <a:prstGeom prst="rect">
            <a:avLst/>
          </a:prstGeom>
        </p:spPr>
      </p:pic>
      <p:pic>
        <p:nvPicPr>
          <p:cNvPr id="9" name="Imagen 8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D911851A-F184-E73C-9328-16B90EB2A3B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1968862"/>
            <a:ext cx="436198" cy="436198"/>
          </a:xfrm>
          <a:prstGeom prst="rect">
            <a:avLst/>
          </a:prstGeom>
        </p:spPr>
      </p:pic>
      <p:sp>
        <p:nvSpPr>
          <p:cNvPr id="10" name="Título 3">
            <a:extLst>
              <a:ext uri="{FF2B5EF4-FFF2-40B4-BE49-F238E27FC236}">
                <a16:creationId xmlns:a16="http://schemas.microsoft.com/office/drawing/2014/main" id="{A22EE9E4-B9BE-9BEE-DC7B-194DFC863A0C}"/>
              </a:ext>
            </a:extLst>
          </p:cNvPr>
          <p:cNvSpPr txBox="1">
            <a:spLocks/>
          </p:cNvSpPr>
          <p:nvPr/>
        </p:nvSpPr>
        <p:spPr>
          <a:xfrm>
            <a:off x="1140034" y="1429727"/>
            <a:ext cx="2791351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México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mexico@kiwa.com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+52 333 6404 597</a:t>
            </a:r>
          </a:p>
        </p:txBody>
      </p:sp>
      <p:pic>
        <p:nvPicPr>
          <p:cNvPr id="12" name="Imagen 11" descr="Icono&#10;&#10;El contenido generado por IA puede ser incorrecto.">
            <a:extLst>
              <a:ext uri="{FF2B5EF4-FFF2-40B4-BE49-F238E27FC236}">
                <a16:creationId xmlns:a16="http://schemas.microsoft.com/office/drawing/2014/main" id="{33E8CA59-D25A-AD4D-2C8E-059EC2CE17F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2824414"/>
            <a:ext cx="466399" cy="466399"/>
          </a:xfrm>
          <a:prstGeom prst="rect">
            <a:avLst/>
          </a:prstGeom>
        </p:spPr>
      </p:pic>
      <p:pic>
        <p:nvPicPr>
          <p:cNvPr id="13" name="Imagen 12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D6E71289-E1D8-D7BC-8C11-6BAE500561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3111121"/>
            <a:ext cx="436198" cy="436198"/>
          </a:xfrm>
          <a:prstGeom prst="rect">
            <a:avLst/>
          </a:prstGeom>
        </p:spPr>
      </p:pic>
      <p:sp>
        <p:nvSpPr>
          <p:cNvPr id="14" name="Título 3">
            <a:extLst>
              <a:ext uri="{FF2B5EF4-FFF2-40B4-BE49-F238E27FC236}">
                <a16:creationId xmlns:a16="http://schemas.microsoft.com/office/drawing/2014/main" id="{CDE1E78B-4C26-8FFA-3279-6BF2B3753AC6}"/>
              </a:ext>
            </a:extLst>
          </p:cNvPr>
          <p:cNvSpPr txBox="1">
            <a:spLocks/>
          </p:cNvSpPr>
          <p:nvPr/>
        </p:nvSpPr>
        <p:spPr>
          <a:xfrm>
            <a:off x="1140034" y="2571986"/>
            <a:ext cx="291380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Centro América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costarica@kiwa.com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+506 2241 2794</a:t>
            </a:r>
          </a:p>
        </p:txBody>
      </p:sp>
      <p:pic>
        <p:nvPicPr>
          <p:cNvPr id="15" name="Imagen 14" descr="Icono&#10;&#10;El contenido generado por IA puede ser incorrecto.">
            <a:extLst>
              <a:ext uri="{FF2B5EF4-FFF2-40B4-BE49-F238E27FC236}">
                <a16:creationId xmlns:a16="http://schemas.microsoft.com/office/drawing/2014/main" id="{A06F2D79-4216-3243-5C1A-7A7FAA8E039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1682155"/>
            <a:ext cx="466399" cy="466399"/>
          </a:xfrm>
          <a:prstGeom prst="rect">
            <a:avLst/>
          </a:prstGeom>
        </p:spPr>
      </p:pic>
      <p:pic>
        <p:nvPicPr>
          <p:cNvPr id="16" name="Imagen 15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8165BAA2-5435-54BD-99AC-F14C54E5002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1968862"/>
            <a:ext cx="436198" cy="436198"/>
          </a:xfrm>
          <a:prstGeom prst="rect">
            <a:avLst/>
          </a:prstGeom>
        </p:spPr>
      </p:pic>
      <p:sp>
        <p:nvSpPr>
          <p:cNvPr id="17" name="Título 3">
            <a:extLst>
              <a:ext uri="{FF2B5EF4-FFF2-40B4-BE49-F238E27FC236}">
                <a16:creationId xmlns:a16="http://schemas.microsoft.com/office/drawing/2014/main" id="{43C180BC-8730-C61B-B1E2-6C4AC8BBA29C}"/>
              </a:ext>
            </a:extLst>
          </p:cNvPr>
          <p:cNvSpPr txBox="1">
            <a:spLocks/>
          </p:cNvSpPr>
          <p:nvPr/>
        </p:nvSpPr>
        <p:spPr>
          <a:xfrm>
            <a:off x="4756994" y="1429727"/>
            <a:ext cx="417364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Colombia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colombia@kiwa.com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+57 1 742 7655 | +57 320 231 7883</a:t>
            </a:r>
          </a:p>
          <a:p>
            <a:pPr>
              <a:lnSpc>
                <a:spcPct val="100000"/>
              </a:lnSpc>
            </a:pPr>
            <a:endParaRPr lang="es-EC" b="0" dirty="0"/>
          </a:p>
        </p:txBody>
      </p:sp>
      <p:pic>
        <p:nvPicPr>
          <p:cNvPr id="18" name="Imagen 17" descr="Icono&#10;&#10;El contenido generado por IA puede ser incorrecto.">
            <a:extLst>
              <a:ext uri="{FF2B5EF4-FFF2-40B4-BE49-F238E27FC236}">
                <a16:creationId xmlns:a16="http://schemas.microsoft.com/office/drawing/2014/main" id="{85D708F2-3F5C-DC0D-48B1-C324F3138B5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2827492"/>
            <a:ext cx="466399" cy="466399"/>
          </a:xfrm>
          <a:prstGeom prst="rect">
            <a:avLst/>
          </a:prstGeom>
        </p:spPr>
      </p:pic>
      <p:pic>
        <p:nvPicPr>
          <p:cNvPr id="19" name="Imagen 18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7688A5B3-726D-A0E6-E3C6-D2BEDBFB99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3114199"/>
            <a:ext cx="436198" cy="436198"/>
          </a:xfrm>
          <a:prstGeom prst="rect">
            <a:avLst/>
          </a:prstGeom>
        </p:spPr>
      </p:pic>
      <p:sp>
        <p:nvSpPr>
          <p:cNvPr id="20" name="Título 3">
            <a:extLst>
              <a:ext uri="{FF2B5EF4-FFF2-40B4-BE49-F238E27FC236}">
                <a16:creationId xmlns:a16="http://schemas.microsoft.com/office/drawing/2014/main" id="{1FCF7125-6AAA-ECFD-DF9B-89674D62E331}"/>
              </a:ext>
            </a:extLst>
          </p:cNvPr>
          <p:cNvSpPr txBox="1">
            <a:spLocks/>
          </p:cNvSpPr>
          <p:nvPr/>
        </p:nvSpPr>
        <p:spPr>
          <a:xfrm>
            <a:off x="4756994" y="2575064"/>
            <a:ext cx="433620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Ecuador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ecuador@kiwa.com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+593 32 994 022 | +593 99 347 9271</a:t>
            </a:r>
          </a:p>
          <a:p>
            <a:pPr>
              <a:lnSpc>
                <a:spcPct val="100000"/>
              </a:lnSpc>
            </a:pPr>
            <a:endParaRPr lang="es-EC" b="0" dirty="0"/>
          </a:p>
        </p:txBody>
      </p:sp>
      <p:pic>
        <p:nvPicPr>
          <p:cNvPr id="21" name="Imagen 20" descr="Icono&#10;&#10;El contenido generado por IA puede ser incorrecto.">
            <a:extLst>
              <a:ext uri="{FF2B5EF4-FFF2-40B4-BE49-F238E27FC236}">
                <a16:creationId xmlns:a16="http://schemas.microsoft.com/office/drawing/2014/main" id="{71DA2A2D-244B-E30A-643A-18ABE9186EF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4007801"/>
            <a:ext cx="466399" cy="466399"/>
          </a:xfrm>
          <a:prstGeom prst="rect">
            <a:avLst/>
          </a:prstGeom>
        </p:spPr>
      </p:pic>
      <p:pic>
        <p:nvPicPr>
          <p:cNvPr id="22" name="Imagen 21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4E1DB5FA-5F17-A76C-7C07-8EA89ADF73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7" y="4294508"/>
            <a:ext cx="436198" cy="436198"/>
          </a:xfrm>
          <a:prstGeom prst="rect">
            <a:avLst/>
          </a:prstGeom>
        </p:spPr>
      </p:pic>
      <p:sp>
        <p:nvSpPr>
          <p:cNvPr id="23" name="Título 3">
            <a:extLst>
              <a:ext uri="{FF2B5EF4-FFF2-40B4-BE49-F238E27FC236}">
                <a16:creationId xmlns:a16="http://schemas.microsoft.com/office/drawing/2014/main" id="{54EE7A7F-F81A-AD60-04BB-EE6BF563D3E2}"/>
              </a:ext>
            </a:extLst>
          </p:cNvPr>
          <p:cNvSpPr txBox="1">
            <a:spLocks/>
          </p:cNvSpPr>
          <p:nvPr/>
        </p:nvSpPr>
        <p:spPr>
          <a:xfrm>
            <a:off x="1140034" y="3755373"/>
            <a:ext cx="433620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Chile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chile@kiwa.com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+56 9 9637 3750</a:t>
            </a:r>
          </a:p>
        </p:txBody>
      </p:sp>
      <p:pic>
        <p:nvPicPr>
          <p:cNvPr id="24" name="Imagen 23" descr="Icono&#10;&#10;El contenido generado por IA puede ser incorrecto.">
            <a:extLst>
              <a:ext uri="{FF2B5EF4-FFF2-40B4-BE49-F238E27FC236}">
                <a16:creationId xmlns:a16="http://schemas.microsoft.com/office/drawing/2014/main" id="{4414D350-5B94-70DA-3979-437786F40A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4007801"/>
            <a:ext cx="466399" cy="466399"/>
          </a:xfrm>
          <a:prstGeom prst="rect">
            <a:avLst/>
          </a:prstGeom>
        </p:spPr>
      </p:pic>
      <p:pic>
        <p:nvPicPr>
          <p:cNvPr id="25" name="Imagen 24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3B854698-D4A3-D8D7-27E6-D0258BC65D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07" y="4294508"/>
            <a:ext cx="436198" cy="436198"/>
          </a:xfrm>
          <a:prstGeom prst="rect">
            <a:avLst/>
          </a:prstGeom>
        </p:spPr>
      </p:pic>
      <p:sp>
        <p:nvSpPr>
          <p:cNvPr id="26" name="Título 3">
            <a:extLst>
              <a:ext uri="{FF2B5EF4-FFF2-40B4-BE49-F238E27FC236}">
                <a16:creationId xmlns:a16="http://schemas.microsoft.com/office/drawing/2014/main" id="{959BDD77-8FB0-7AE4-F8D5-57E004A33BDE}"/>
              </a:ext>
            </a:extLst>
          </p:cNvPr>
          <p:cNvSpPr txBox="1">
            <a:spLocks/>
          </p:cNvSpPr>
          <p:nvPr/>
        </p:nvSpPr>
        <p:spPr>
          <a:xfrm>
            <a:off x="4756994" y="3755373"/>
            <a:ext cx="433620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Perú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peru@kiwa.com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+51 1 221 5633</a:t>
            </a:r>
          </a:p>
        </p:txBody>
      </p:sp>
      <p:pic>
        <p:nvPicPr>
          <p:cNvPr id="29" name="Imagen 28" descr="Icono&#10;&#10;El contenido generado por IA puede ser incorrecto.">
            <a:extLst>
              <a:ext uri="{FF2B5EF4-FFF2-40B4-BE49-F238E27FC236}">
                <a16:creationId xmlns:a16="http://schemas.microsoft.com/office/drawing/2014/main" id="{392DEF4C-E38B-C178-CF49-5C36B390FE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5" y="5102608"/>
            <a:ext cx="466399" cy="466399"/>
          </a:xfrm>
          <a:prstGeom prst="rect">
            <a:avLst/>
          </a:prstGeom>
        </p:spPr>
      </p:pic>
      <p:pic>
        <p:nvPicPr>
          <p:cNvPr id="30" name="Imagen 29" descr="Imagen que contiene luz, alimentos, dibujo&#10;&#10;El contenido generado por IA puede ser incorrecto.">
            <a:extLst>
              <a:ext uri="{FF2B5EF4-FFF2-40B4-BE49-F238E27FC236}">
                <a16:creationId xmlns:a16="http://schemas.microsoft.com/office/drawing/2014/main" id="{EE6FEF89-22D8-A008-9903-33893B196C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5" y="5389315"/>
            <a:ext cx="436198" cy="436198"/>
          </a:xfrm>
          <a:prstGeom prst="rect">
            <a:avLst/>
          </a:prstGeom>
        </p:spPr>
      </p:pic>
      <p:sp>
        <p:nvSpPr>
          <p:cNvPr id="31" name="Título 3">
            <a:extLst>
              <a:ext uri="{FF2B5EF4-FFF2-40B4-BE49-F238E27FC236}">
                <a16:creationId xmlns:a16="http://schemas.microsoft.com/office/drawing/2014/main" id="{CCC7DFE9-A520-271F-840E-4CC13182BBD2}"/>
              </a:ext>
            </a:extLst>
          </p:cNvPr>
          <p:cNvSpPr txBox="1">
            <a:spLocks/>
          </p:cNvSpPr>
          <p:nvPr/>
        </p:nvSpPr>
        <p:spPr>
          <a:xfrm>
            <a:off x="1105012" y="4850180"/>
            <a:ext cx="4336206" cy="8898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Kiwa República Dominicana</a:t>
            </a:r>
          </a:p>
          <a:p>
            <a:pPr>
              <a:lnSpc>
                <a:spcPct val="100000"/>
              </a:lnSpc>
            </a:pPr>
            <a:r>
              <a:rPr lang="es-EC" b="0" dirty="0">
                <a:solidFill>
                  <a:schemeClr val="accent2"/>
                </a:solidFill>
              </a:rPr>
              <a:t>       </a:t>
            </a:r>
            <a:r>
              <a:rPr lang="es-EC" b="0" dirty="0"/>
              <a:t>republicadominicana@kiwa.com</a:t>
            </a:r>
          </a:p>
          <a:p>
            <a:pPr>
              <a:lnSpc>
                <a:spcPct val="100000"/>
              </a:lnSpc>
            </a:pPr>
            <a:r>
              <a:rPr lang="es-EC" b="0" dirty="0"/>
              <a:t>       +506 2241 2794</a:t>
            </a:r>
          </a:p>
          <a:p>
            <a:pPr>
              <a:lnSpc>
                <a:spcPct val="100000"/>
              </a:lnSpc>
            </a:pPr>
            <a:endParaRPr lang="es-EC" b="0" dirty="0"/>
          </a:p>
        </p:txBody>
      </p:sp>
      <p:sp>
        <p:nvSpPr>
          <p:cNvPr id="32" name="object 12">
            <a:extLst>
              <a:ext uri="{FF2B5EF4-FFF2-40B4-BE49-F238E27FC236}">
                <a16:creationId xmlns:a16="http://schemas.microsoft.com/office/drawing/2014/main" id="{593F4CE3-ACB9-30FB-31B3-75E790FB56F2}"/>
              </a:ext>
            </a:extLst>
          </p:cNvPr>
          <p:cNvSpPr txBox="1"/>
          <p:nvPr/>
        </p:nvSpPr>
        <p:spPr>
          <a:xfrm>
            <a:off x="9075650" y="6298029"/>
            <a:ext cx="2087078" cy="195880"/>
          </a:xfrm>
          <a:prstGeom prst="rect">
            <a:avLst/>
          </a:prstGeom>
          <a:ln w="20941">
            <a:noFill/>
          </a:ln>
        </p:spPr>
        <p:txBody>
          <a:bodyPr vert="horz" wrap="square" lIns="0" tIns="41586" rIns="0" bIns="0" rtlCol="0">
            <a:spAutoFit/>
          </a:bodyPr>
          <a:lstStyle/>
          <a:p>
            <a:pPr algn="r">
              <a:spcBef>
                <a:spcPts val="328"/>
              </a:spcBef>
            </a:pPr>
            <a:r>
              <a:rPr lang="nl-NL" sz="1000" spc="58" dirty="0">
                <a:solidFill>
                  <a:srgbClr val="FFFFFF"/>
                </a:solidFill>
                <a:latin typeface="Work Sans Medium" pitchFamily="2" charset="77"/>
                <a:cs typeface="Work Sans Medium"/>
              </a:rPr>
              <a:t>Corporate Presentation</a:t>
            </a:r>
            <a:endParaRPr sz="1000" dirty="0">
              <a:latin typeface="Work Sans Medium" pitchFamily="2" charset="77"/>
              <a:cs typeface="Work Sans Medium"/>
            </a:endParaRPr>
          </a:p>
        </p:txBody>
      </p:sp>
      <p:pic>
        <p:nvPicPr>
          <p:cNvPr id="34" name="Imagen 3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212D2A24-6699-8B14-3DF8-AF373C1D7F7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73" b="63803"/>
          <a:stretch/>
        </p:blipFill>
        <p:spPr>
          <a:xfrm>
            <a:off x="6096000" y="5341768"/>
            <a:ext cx="935377" cy="474031"/>
          </a:xfrm>
          <a:prstGeom prst="rect">
            <a:avLst/>
          </a:prstGeom>
        </p:spPr>
      </p:pic>
      <p:pic>
        <p:nvPicPr>
          <p:cNvPr id="35" name="Imagen 3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59B9BC35-38CF-207E-2477-0A0157342D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4" t="36841" r="27119" b="38860"/>
          <a:stretch/>
        </p:blipFill>
        <p:spPr>
          <a:xfrm>
            <a:off x="7019947" y="5486164"/>
            <a:ext cx="312420" cy="318205"/>
          </a:xfrm>
          <a:prstGeom prst="rect">
            <a:avLst/>
          </a:prstGeom>
        </p:spPr>
      </p:pic>
      <p:pic>
        <p:nvPicPr>
          <p:cNvPr id="36" name="Imagen 35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57F71CA4-28A9-5350-FC5B-EE316109500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0" t="63493" r="49230" b="12208"/>
          <a:stretch/>
        </p:blipFill>
        <p:spPr>
          <a:xfrm>
            <a:off x="7326652" y="5497594"/>
            <a:ext cx="281940" cy="318205"/>
          </a:xfrm>
          <a:prstGeom prst="rect">
            <a:avLst/>
          </a:prstGeom>
        </p:spPr>
      </p:pic>
      <p:sp>
        <p:nvSpPr>
          <p:cNvPr id="37" name="Título 3">
            <a:extLst>
              <a:ext uri="{FF2B5EF4-FFF2-40B4-BE49-F238E27FC236}">
                <a16:creationId xmlns:a16="http://schemas.microsoft.com/office/drawing/2014/main" id="{6154FDA2-AABE-3430-3181-34CDE9F103F9}"/>
              </a:ext>
            </a:extLst>
          </p:cNvPr>
          <p:cNvSpPr txBox="1">
            <a:spLocks/>
          </p:cNvSpPr>
          <p:nvPr/>
        </p:nvSpPr>
        <p:spPr>
          <a:xfrm>
            <a:off x="7697186" y="5489222"/>
            <a:ext cx="1892987" cy="3182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C" dirty="0">
                <a:solidFill>
                  <a:schemeClr val="accent2"/>
                </a:solidFill>
              </a:rPr>
              <a:t>@kiwalatam</a:t>
            </a:r>
          </a:p>
        </p:txBody>
      </p:sp>
    </p:spTree>
    <p:extLst>
      <p:ext uri="{BB962C8B-B14F-4D97-AF65-F5344CB8AC3E}">
        <p14:creationId xmlns:p14="http://schemas.microsoft.com/office/powerpoint/2010/main" val="2489555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12D810C-E14A-4997-1D86-3569ABAABFF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57</a:t>
            </a:fld>
            <a:endParaRPr lang="en-GB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3687667-506D-6A50-D2C7-738C81AD8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1" y="691591"/>
            <a:ext cx="2205566" cy="955880"/>
          </a:xfrm>
        </p:spPr>
        <p:txBody>
          <a:bodyPr/>
          <a:lstStyle/>
          <a:p>
            <a:r>
              <a:rPr lang="es-EC" sz="4000" dirty="0"/>
              <a:t>Confía en nosotros para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602A479-9A60-7746-6D45-559DDD583D3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6731B6-AB89-326A-1105-A009981B2B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419"/>
          <a:stretch/>
        </p:blipFill>
        <p:spPr>
          <a:xfrm>
            <a:off x="2837487" y="1"/>
            <a:ext cx="7475557" cy="23390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DB95A99-CB63-BB64-C360-E17F71C304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485"/>
          <a:stretch/>
        </p:blipFill>
        <p:spPr>
          <a:xfrm>
            <a:off x="2837487" y="2339061"/>
            <a:ext cx="7475557" cy="23347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94007EF-470F-789D-B61F-C3FFB53DF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488" y="4676324"/>
            <a:ext cx="7475556" cy="22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163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22B862-EDBE-749E-7943-59F8ED46343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58</a:t>
            </a:fld>
            <a:endParaRPr lang="en-GB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268D4F-8DE7-800F-4C1B-0B585D6642E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94D3CD0F-7371-B3F3-24C2-AFBFFB4EC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301" y="120769"/>
            <a:ext cx="3961250" cy="4951563"/>
          </a:xfrm>
          <a:prstGeom prst="rect">
            <a:avLst/>
          </a:prstGeom>
        </p:spPr>
      </p:pic>
      <p:pic>
        <p:nvPicPr>
          <p:cNvPr id="9" name="Imagen 8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4C63CDB9-8C7F-A894-1CED-C8CEDB0A0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4" y="242887"/>
            <a:ext cx="3651249" cy="4564061"/>
          </a:xfrm>
          <a:prstGeom prst="rect">
            <a:avLst/>
          </a:prstGeom>
        </p:spPr>
      </p:pic>
      <p:pic>
        <p:nvPicPr>
          <p:cNvPr id="11" name="Imagen 10" descr="Una captura de pantalla de un celular con la foto de una persona&#10;&#10;El contenido generado por IA puede ser incorrecto.">
            <a:extLst>
              <a:ext uri="{FF2B5EF4-FFF2-40B4-BE49-F238E27FC236}">
                <a16:creationId xmlns:a16="http://schemas.microsoft.com/office/drawing/2014/main" id="{770DADFD-03AE-A5A3-B960-C914B0232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933" y="1424039"/>
            <a:ext cx="4057865" cy="507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F5F72D8-EA9D-D0AB-8B9B-72D5CC9FD9F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6FED4F-E4B2-6AC4-E223-97A6D67295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75F349E-2FC6-4631-AE73-99F02BFB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B3FA14C-3B1B-E524-C9DC-62C41FD4E6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5A850B8-2EC2-D826-A363-D6A5A67A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" y="0"/>
            <a:ext cx="12190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5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194C1-920D-5354-1F17-0D5C883C1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23E618D-EE37-29B3-82CB-B3908E3CD3F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765EBE-1EC7-22F1-0263-74FE00EF598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81A2553-FB32-3838-796F-81A671864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8365D79-214F-C070-D9CB-A5239E44868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6F4A097-415B-05A3-4F40-E553DF9E4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721"/>
          <a:stretch>
            <a:fillRect/>
          </a:stretch>
        </p:blipFill>
        <p:spPr>
          <a:xfrm>
            <a:off x="1586" y="0"/>
            <a:ext cx="12190414" cy="685799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EAF9577-9B27-3C1D-3CCF-090173822C3F}"/>
              </a:ext>
            </a:extLst>
          </p:cNvPr>
          <p:cNvSpPr txBox="1"/>
          <p:nvPr/>
        </p:nvSpPr>
        <p:spPr>
          <a:xfrm>
            <a:off x="372862" y="4534494"/>
            <a:ext cx="11620869" cy="195386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100" dirty="0">
                <a:solidFill>
                  <a:schemeClr val="bg1"/>
                </a:solidFill>
              </a:rPr>
              <a:t>La ONU en 1987 definió el </a:t>
            </a:r>
            <a:r>
              <a:rPr lang="es-MX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sostenible</a:t>
            </a:r>
            <a:r>
              <a:rPr lang="es-MX" sz="2100" dirty="0">
                <a:solidFill>
                  <a:schemeClr val="bg1"/>
                </a:solidFill>
              </a:rPr>
              <a:t> como:</a:t>
            </a:r>
            <a:br>
              <a:rPr lang="es-MX" sz="2100" dirty="0">
                <a:solidFill>
                  <a:schemeClr val="bg1"/>
                </a:solidFill>
              </a:rPr>
            </a:br>
            <a: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“Aquel desarrollo que permite cubrir las necesidades presentes sin</a:t>
            </a:r>
            <a:b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comprometer la habilidad de las generaciones futuras para cubrir</a:t>
            </a:r>
            <a:b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 necesidades”</a:t>
            </a:r>
            <a:endParaRPr lang="es-EC" sz="27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513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A382041-DC0C-B1AC-58E2-D2EC5F365E4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BD8B15-693A-AC14-3962-59A7A57D26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ED53B7A-6A5C-4BCD-537C-CCF6CA147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Los 3 pilares de la Sostenibilidad:</a:t>
            </a:r>
            <a:endParaRPr lang="es-EC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7CED9E-CCEC-882C-8890-33FE224646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775F78B-2E8F-931D-40A1-6CE263233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964440"/>
              </p:ext>
            </p:extLst>
          </p:nvPr>
        </p:nvGraphicFramePr>
        <p:xfrm>
          <a:off x="923026" y="991020"/>
          <a:ext cx="10700738" cy="5707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159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72980-7C59-FAAF-E395-9C0E62DD6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68BD80F-5417-DF30-62A8-9B59350EA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088" y="1269007"/>
            <a:ext cx="3355200" cy="1215401"/>
          </a:xfrm>
        </p:spPr>
        <p:txBody>
          <a:bodyPr/>
          <a:lstStyle/>
          <a:p>
            <a:r>
              <a:rPr lang="es-MX" dirty="0"/>
              <a:t>¿Porqué los mercados exigen Sostenibilidad?</a:t>
            </a:r>
            <a:endParaRPr lang="es-EC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8E0A4A-8E83-05FD-37A8-84431136BC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0BBB-965D-A44B-891B-F29BEA2C6CA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F061579-A416-8CBE-2BD7-3C32BEF142A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8" name="Marcador de contenido 2">
            <a:extLst>
              <a:ext uri="{FF2B5EF4-FFF2-40B4-BE49-F238E27FC236}">
                <a16:creationId xmlns:a16="http://schemas.microsoft.com/office/drawing/2014/main" id="{D73BDB97-2DDC-1964-15EC-59C9D4A71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768349"/>
              </p:ext>
            </p:extLst>
          </p:nvPr>
        </p:nvGraphicFramePr>
        <p:xfrm>
          <a:off x="5225467" y="678476"/>
          <a:ext cx="6019475" cy="5188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El 70% de los consumidores están ...">
            <a:extLst>
              <a:ext uri="{FF2B5EF4-FFF2-40B4-BE49-F238E27FC236}">
                <a16:creationId xmlns:a16="http://schemas.microsoft.com/office/drawing/2014/main" id="{71CCA763-14E6-350C-7043-4F71669B9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89" y="2670340"/>
            <a:ext cx="3950021" cy="226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78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iwa">
  <a:themeElements>
    <a:clrScheme name="Kiwa 2025">
      <a:dk1>
        <a:srgbClr val="061727"/>
      </a:dk1>
      <a:lt1>
        <a:srgbClr val="FFFFFF"/>
      </a:lt1>
      <a:dk2>
        <a:srgbClr val="989BA0"/>
      </a:dk2>
      <a:lt2>
        <a:srgbClr val="EFEEDF"/>
      </a:lt2>
      <a:accent1>
        <a:srgbClr val="0054C5"/>
      </a:accent1>
      <a:accent2>
        <a:srgbClr val="001947"/>
      </a:accent2>
      <a:accent3>
        <a:srgbClr val="007142"/>
      </a:accent3>
      <a:accent4>
        <a:srgbClr val="88C8AB"/>
      </a:accent4>
      <a:accent5>
        <a:srgbClr val="FBDF0E"/>
      </a:accent5>
      <a:accent6>
        <a:srgbClr val="0054C5"/>
      </a:accent6>
      <a:hlink>
        <a:srgbClr val="0054C5"/>
      </a:hlink>
      <a:folHlink>
        <a:srgbClr val="88C8AB"/>
      </a:folHlink>
    </a:clrScheme>
    <a:fontScheme name="Kiwa">
      <a:majorFont>
        <a:latin typeface="Aptos SemiBold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FormConfiguration><![CDATA[{"formFields":[],"formDataEntries":[]}]]></TemplafySlideFormConfiguration>
</file>

<file path=customXml/item1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2.xml><?xml version="1.0" encoding="utf-8"?>
<TemplafySlideTemplateConfiguration><![CDATA[{"slideVersion":1,"isValidatorEnabled":false,"isLocked":false,"elementsMetadata":[],"slideId":"1163952200439562254","enableDocumentContentUpdater":false,"version":"2.0"}]]></TemplafySlideTemplateConfiguration>
</file>

<file path=customXml/item13.xml><?xml version="1.0" encoding="utf-8"?>
<TemplafySlideFormConfiguration><![CDATA[{"formFields":[],"formDataEntries":[]}]]></TemplafySlideForm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slideVersion":1,"isValidatorEnabled":false,"isLocked":false,"elementsMetadata":[],"slideId":"1158822764963168259","enableDocumentContentUpdater":false,"version":"2.0"}]]></TemplafySlideTemplateConfiguration>
</file>

<file path=customXml/item16.xml><?xml version="1.0" encoding="utf-8"?>
<TemplafySlideTemplateConfiguration><![CDATA[{"slideVersion":1,"isValidatorEnabled":false,"isLocked":false,"elementsMetadata":[],"slideId":"1163952200439562240","enableDocumentContentUpdater":false,"version":"2.0"}]]></TemplafySlideTemplateConfiguration>
</file>

<file path=customXml/item17.xml><?xml version="1.0" encoding="utf-8"?>
<TemplafySlideFormConfiguration><![CDATA[{"formFields":[],"formDataEntries":[]}]]></TemplafySlideForm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297dc8-1bbc-4334-9d49-29affbb338fb" xsi:nil="true"/>
    <lcf76f155ced4ddcb4097134ff3c332f xmlns="edc2ef36-7b88-4b83-83c4-1c8ebc272c6e">
      <Terms xmlns="http://schemas.microsoft.com/office/infopath/2007/PartnerControls"/>
    </lcf76f155ced4ddcb4097134ff3c332f>
  </documentManagement>
</p:properties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TemplateConfiguration><![CDATA[{"slideVersion":1,"isValidatorEnabled":false,"isLocked":false,"elementsMetadata":[],"slideId":"1158822764963168257","enableDocumentContentUpdater":false,"version":"2.0"}]]></TemplafySlideTemplateConfiguration>
</file>

<file path=customXml/item23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44","enableDocumentContentUpdater":false,"version":"2.0"}]]></TemplafySlideTemplateConfiguration>
</file>

<file path=customXml/item24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61","enableDocumentContentUpdater":false,"version":"2.0"}]]></TemplafySlideTemplateConfiguration>
</file>

<file path=customXml/item25.xml><?xml version="1.0" encoding="utf-8"?>
<TemplafySlideFormConfiguration><![CDATA[{"formFields":[],"formDataEntries":[]}]]></TemplafySlideFormConfiguration>
</file>

<file path=customXml/item26.xml><?xml version="1.0" encoding="utf-8"?>
<TemplafySlideFormConfiguration><![CDATA[{"formFields":[],"formDataEntries":[]}]]></TemplafySlideFormConfiguration>
</file>

<file path=customXml/item27.xml><?xml version="1.0" encoding="utf-8"?>
<TemplafyFormConfiguration><![CDATA[{"formFields":[],"formDataEntries":[]}]]></TemplafyFormConfiguration>
</file>

<file path=customXml/item2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AD2F03B6E273468BDCFFCDF8FF4628" ma:contentTypeVersion="12" ma:contentTypeDescription="Create a new document." ma:contentTypeScope="" ma:versionID="d712761e4c9f8992d30aaeb8d4204079">
  <xsd:schema xmlns:xsd="http://www.w3.org/2001/XMLSchema" xmlns:xs="http://www.w3.org/2001/XMLSchema" xmlns:p="http://schemas.microsoft.com/office/2006/metadata/properties" xmlns:ns2="edc2ef36-7b88-4b83-83c4-1c8ebc272c6e" xmlns:ns3="7a297dc8-1bbc-4334-9d49-29affbb338fb" targetNamespace="http://schemas.microsoft.com/office/2006/metadata/properties" ma:root="true" ma:fieldsID="bd0f15929de9e369715488b7874ae1ea" ns2:_="" ns3:_="">
    <xsd:import namespace="edc2ef36-7b88-4b83-83c4-1c8ebc272c6e"/>
    <xsd:import namespace="7a297dc8-1bbc-4334-9d49-29affbb338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c2ef36-7b88-4b83-83c4-1c8ebc272c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3736f5e-5e5e-44d2-b14d-8b57af3db0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297dc8-1bbc-4334-9d49-29affbb338f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b8da381-d0ec-4abb-bfa5-f0bff416d41c}" ma:internalName="TaxCatchAll" ma:showField="CatchAllData" ma:web="3e761480-98af-495d-a8c2-92626b90d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9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63","enableDocumentContentUpdater":false,"version":"2.0"}]]></TemplafySlideTemplateConfiguration>
</file>

<file path=customXml/item3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42","enableDocumentContentUpdater":false,"version":"2.0"}]]></TemplafySlideTemplateConfiguration>
</file>

<file path=customXml/item30.xml><?xml version="1.0" encoding="utf-8"?>
<TemplafySlideTemplateConfiguration><![CDATA[{"slideVersion":1,"isValidatorEnabled":false,"isLocked":false,"elementsMetadata":[],"slideId":"1163952200439562254","enableDocumentContentUpdater":false,"version":"2.0"}]]></TemplafySlideTemplateConfiguration>
</file>

<file path=customXml/item31.xml><?xml version="1.0" encoding="utf-8"?>
<TemplafySlideFormConfiguration><![CDATA[{"formFields":[],"formDataEntries":[]}]]></TemplafySlideFormConfiguration>
</file>

<file path=customXml/item32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62","enableDocumentContentUpdater":false,"version":"2.0"}]]></TemplafySlideTemplateConfiguration>
</file>

<file path=customXml/item33.xml><?xml version="1.0" encoding="utf-8"?>
<TemplafySlideFormConfiguration><![CDATA[{"formFields":[],"formDataEntries":[]}]]></TemplafySlideFormConfiguration>
</file>

<file path=customXml/item34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62","enableDocumentContentUpdater":false,"version":"2.0"}]]></TemplafySlideTemplateConfiguration>
</file>

<file path=customXml/item35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61","enableDocumentContentUpdater":false,"version":"2.0"}]]></TemplafySlideTemplateConfiguration>
</file>

<file path=customXml/item4.xml><?xml version="1.0" encoding="utf-8"?>
<TemplafySlideTemplateConfiguration><![CDATA[{"slideVersion":1,"isValidatorEnabled":false,"isLocked":false,"elementsMetadata":[],"slideId":"1158822764963168258","enableDocumentContentUpdater":false,"version":"2.0"}]]></TemplafySlideTemplateConfiguration>
</file>

<file path=customXml/item5.xml><?xml version="1.0" encoding="utf-8"?>
<TemplafySlideTemplateConfiguration><![CDATA[{"slideVersion":1,"isValidatorEnabled":false,"isLocked":false,"elementsMetadata":[],"slideId":"1158822764963168256","enableDocumentContentUpdater":false,"version":"2.0"}]]></TemplafySlideTemplateConfiguration>
</file>

<file path=customXml/item6.xml><?xml version="1.0" encoding="utf-8"?>
<TemplafyTemplateConfiguration><![CDATA[{"elementsMetadata":[],"transformationConfigurations":[{"language":"{{DocumentLanguage}}","disableUpdates":false,"type":"proofingLanguage"}],"templateName":"Kiwa PowerPoint Template Blank (4)","templateDescription":"","enableDocumentContentUpdater":true,"version":"2.0"}]]></TemplafyTemplateConfiguration>
</file>

<file path=customXml/item7.xml><?xml version="1.0" encoding="utf-8"?>
<TemplafySlideTemplateConfiguration><![CDATA[{"slideVersion":1,"isValidatorEnabled":false,"isLocked":false,"elementsMetadata":[{"type":"shape","elementConfiguration":{"inheritDimensions":"{{InheritDimensions.InheritNone}}","width":"1.13 cm","height":"0.39 cm","image":"{{DataSources.ImageFiles[\"Kiwa-logo-white.emf\"].Image}}","visibility":"","type":"image","disableUpdates":false}}],"slideId":"1163952200439562257","enableDocumentContentUpdater":false,"version":"2.0"}]]></TemplafySlideTemplate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AF26116E-D93A-4017-A5E1-DB64364EB228}">
  <ds:schemaRefs/>
</ds:datastoreItem>
</file>

<file path=customXml/itemProps10.xml><?xml version="1.0" encoding="utf-8"?>
<ds:datastoreItem xmlns:ds="http://schemas.openxmlformats.org/officeDocument/2006/customXml" ds:itemID="{1F3E9201-EEB8-400D-824F-9267BD99B1EA}">
  <ds:schemaRefs/>
</ds:datastoreItem>
</file>

<file path=customXml/itemProps11.xml><?xml version="1.0" encoding="utf-8"?>
<ds:datastoreItem xmlns:ds="http://schemas.openxmlformats.org/officeDocument/2006/customXml" ds:itemID="{89095A31-4DDD-486C-B902-74A5511CAC04}">
  <ds:schemaRefs>
    <ds:schemaRef ds:uri="http://schemas.microsoft.com/sharepoint/v3/contenttype/forms"/>
  </ds:schemaRefs>
</ds:datastoreItem>
</file>

<file path=customXml/itemProps12.xml><?xml version="1.0" encoding="utf-8"?>
<ds:datastoreItem xmlns:ds="http://schemas.openxmlformats.org/officeDocument/2006/customXml" ds:itemID="{CCA5A2BA-3F5B-4DF6-A650-89130C34ED13}">
  <ds:schemaRefs/>
</ds:datastoreItem>
</file>

<file path=customXml/itemProps13.xml><?xml version="1.0" encoding="utf-8"?>
<ds:datastoreItem xmlns:ds="http://schemas.openxmlformats.org/officeDocument/2006/customXml" ds:itemID="{530760A1-0404-432B-B9AB-F852AB6C6F13}">
  <ds:schemaRefs/>
</ds:datastoreItem>
</file>

<file path=customXml/itemProps14.xml><?xml version="1.0" encoding="utf-8"?>
<ds:datastoreItem xmlns:ds="http://schemas.openxmlformats.org/officeDocument/2006/customXml" ds:itemID="{6BE4817A-36B8-4714-8F94-A0F74B1A5845}">
  <ds:schemaRefs/>
</ds:datastoreItem>
</file>

<file path=customXml/itemProps15.xml><?xml version="1.0" encoding="utf-8"?>
<ds:datastoreItem xmlns:ds="http://schemas.openxmlformats.org/officeDocument/2006/customXml" ds:itemID="{FE94F076-8CE6-40B4-AEEA-9A3C0353EF01}">
  <ds:schemaRefs/>
</ds:datastoreItem>
</file>

<file path=customXml/itemProps16.xml><?xml version="1.0" encoding="utf-8"?>
<ds:datastoreItem xmlns:ds="http://schemas.openxmlformats.org/officeDocument/2006/customXml" ds:itemID="{819FC3B0-39C3-4738-8B59-363C94A66CFC}">
  <ds:schemaRefs/>
</ds:datastoreItem>
</file>

<file path=customXml/itemProps17.xml><?xml version="1.0" encoding="utf-8"?>
<ds:datastoreItem xmlns:ds="http://schemas.openxmlformats.org/officeDocument/2006/customXml" ds:itemID="{E0EBD6D1-3B6A-4D3E-ABF3-3E2DB2C21306}">
  <ds:schemaRefs/>
</ds:datastoreItem>
</file>

<file path=customXml/itemProps18.xml><?xml version="1.0" encoding="utf-8"?>
<ds:datastoreItem xmlns:ds="http://schemas.openxmlformats.org/officeDocument/2006/customXml" ds:itemID="{3329357A-66C1-4184-8796-8CFDD14D12EB}">
  <ds:schemaRefs/>
</ds:datastoreItem>
</file>

<file path=customXml/itemProps19.xml><?xml version="1.0" encoding="utf-8"?>
<ds:datastoreItem xmlns:ds="http://schemas.openxmlformats.org/officeDocument/2006/customXml" ds:itemID="{E90C2CCA-3E9F-434C-8F39-D0AC21106C37}">
  <ds:schemaRefs/>
</ds:datastoreItem>
</file>

<file path=customXml/itemProps2.xml><?xml version="1.0" encoding="utf-8"?>
<ds:datastoreItem xmlns:ds="http://schemas.openxmlformats.org/officeDocument/2006/customXml" ds:itemID="{BC62C714-834D-4D20-BE06-FB9693D229CB}">
  <ds:schemaRefs/>
</ds:datastoreItem>
</file>

<file path=customXml/itemProps20.xml><?xml version="1.0" encoding="utf-8"?>
<ds:datastoreItem xmlns:ds="http://schemas.openxmlformats.org/officeDocument/2006/customXml" ds:itemID="{E753AB47-7C04-40B6-AD60-97895998C262}">
  <ds:schemaRefs>
    <ds:schemaRef ds:uri="7a297dc8-1bbc-4334-9d49-29affbb338fb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edc2ef36-7b88-4b83-83c4-1c8ebc272c6e"/>
    <ds:schemaRef ds:uri="http://www.w3.org/XML/1998/namespace"/>
  </ds:schemaRefs>
</ds:datastoreItem>
</file>

<file path=customXml/itemProps21.xml><?xml version="1.0" encoding="utf-8"?>
<ds:datastoreItem xmlns:ds="http://schemas.openxmlformats.org/officeDocument/2006/customXml" ds:itemID="{C8BDC39C-6F98-4CB9-BD33-8724EECAA0E3}">
  <ds:schemaRefs/>
</ds:datastoreItem>
</file>

<file path=customXml/itemProps22.xml><?xml version="1.0" encoding="utf-8"?>
<ds:datastoreItem xmlns:ds="http://schemas.openxmlformats.org/officeDocument/2006/customXml" ds:itemID="{B545286F-A60D-44EE-AC57-FD02847B114E}">
  <ds:schemaRefs/>
</ds:datastoreItem>
</file>

<file path=customXml/itemProps23.xml><?xml version="1.0" encoding="utf-8"?>
<ds:datastoreItem xmlns:ds="http://schemas.openxmlformats.org/officeDocument/2006/customXml" ds:itemID="{E3577880-DEB0-4A82-B1A7-3307AC4F0AF6}">
  <ds:schemaRefs/>
</ds:datastoreItem>
</file>

<file path=customXml/itemProps24.xml><?xml version="1.0" encoding="utf-8"?>
<ds:datastoreItem xmlns:ds="http://schemas.openxmlformats.org/officeDocument/2006/customXml" ds:itemID="{035D5A84-2145-4F57-933C-A80939A2CB1C}">
  <ds:schemaRefs/>
</ds:datastoreItem>
</file>

<file path=customXml/itemProps25.xml><?xml version="1.0" encoding="utf-8"?>
<ds:datastoreItem xmlns:ds="http://schemas.openxmlformats.org/officeDocument/2006/customXml" ds:itemID="{B4C5FCF4-E4E1-4D4B-910F-CFE54B1D9CC5}">
  <ds:schemaRefs/>
</ds:datastoreItem>
</file>

<file path=customXml/itemProps26.xml><?xml version="1.0" encoding="utf-8"?>
<ds:datastoreItem xmlns:ds="http://schemas.openxmlformats.org/officeDocument/2006/customXml" ds:itemID="{D3566D6C-9282-4B77-9167-B9E88D599047}">
  <ds:schemaRefs/>
</ds:datastoreItem>
</file>

<file path=customXml/itemProps27.xml><?xml version="1.0" encoding="utf-8"?>
<ds:datastoreItem xmlns:ds="http://schemas.openxmlformats.org/officeDocument/2006/customXml" ds:itemID="{D3F47572-29B2-4FEC-984F-E2D966CE9D06}">
  <ds:schemaRefs/>
</ds:datastoreItem>
</file>

<file path=customXml/itemProps28.xml><?xml version="1.0" encoding="utf-8"?>
<ds:datastoreItem xmlns:ds="http://schemas.openxmlformats.org/officeDocument/2006/customXml" ds:itemID="{85EF8763-C159-4F31-9979-2A3BABBE6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c2ef36-7b88-4b83-83c4-1c8ebc272c6e"/>
    <ds:schemaRef ds:uri="7a297dc8-1bbc-4334-9d49-29affbb338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9.xml><?xml version="1.0" encoding="utf-8"?>
<ds:datastoreItem xmlns:ds="http://schemas.openxmlformats.org/officeDocument/2006/customXml" ds:itemID="{88FE5855-FA43-4755-98AF-4A522ED6CBF9}">
  <ds:schemaRefs/>
</ds:datastoreItem>
</file>

<file path=customXml/itemProps3.xml><?xml version="1.0" encoding="utf-8"?>
<ds:datastoreItem xmlns:ds="http://schemas.openxmlformats.org/officeDocument/2006/customXml" ds:itemID="{0865BF82-0128-41B6-9F46-1C59A13250D9}">
  <ds:schemaRefs/>
</ds:datastoreItem>
</file>

<file path=customXml/itemProps30.xml><?xml version="1.0" encoding="utf-8"?>
<ds:datastoreItem xmlns:ds="http://schemas.openxmlformats.org/officeDocument/2006/customXml" ds:itemID="{F9F54D4D-0381-481D-A05C-15AF8B735AB9}">
  <ds:schemaRefs/>
</ds:datastoreItem>
</file>

<file path=customXml/itemProps31.xml><?xml version="1.0" encoding="utf-8"?>
<ds:datastoreItem xmlns:ds="http://schemas.openxmlformats.org/officeDocument/2006/customXml" ds:itemID="{C0357FEB-2C35-47DA-9630-6894C01E3CFA}">
  <ds:schemaRefs/>
</ds:datastoreItem>
</file>

<file path=customXml/itemProps32.xml><?xml version="1.0" encoding="utf-8"?>
<ds:datastoreItem xmlns:ds="http://schemas.openxmlformats.org/officeDocument/2006/customXml" ds:itemID="{AB176E29-FE89-4E8A-A697-2D1189B1730D}">
  <ds:schemaRefs/>
</ds:datastoreItem>
</file>

<file path=customXml/itemProps33.xml><?xml version="1.0" encoding="utf-8"?>
<ds:datastoreItem xmlns:ds="http://schemas.openxmlformats.org/officeDocument/2006/customXml" ds:itemID="{639CC49E-2909-4C3A-8698-8AB7AA114686}">
  <ds:schemaRefs/>
</ds:datastoreItem>
</file>

<file path=customXml/itemProps34.xml><?xml version="1.0" encoding="utf-8"?>
<ds:datastoreItem xmlns:ds="http://schemas.openxmlformats.org/officeDocument/2006/customXml" ds:itemID="{D4A68DC5-85D0-46EA-937C-06FE46E57668}">
  <ds:schemaRefs/>
</ds:datastoreItem>
</file>

<file path=customXml/itemProps35.xml><?xml version="1.0" encoding="utf-8"?>
<ds:datastoreItem xmlns:ds="http://schemas.openxmlformats.org/officeDocument/2006/customXml" ds:itemID="{311599C7-303C-4EE5-A77D-43B4E02C1145}">
  <ds:schemaRefs/>
</ds:datastoreItem>
</file>

<file path=customXml/itemProps4.xml><?xml version="1.0" encoding="utf-8"?>
<ds:datastoreItem xmlns:ds="http://schemas.openxmlformats.org/officeDocument/2006/customXml" ds:itemID="{BEF2EDB3-C8D1-4D50-8CE6-E1FA8C777851}">
  <ds:schemaRefs/>
</ds:datastoreItem>
</file>

<file path=customXml/itemProps5.xml><?xml version="1.0" encoding="utf-8"?>
<ds:datastoreItem xmlns:ds="http://schemas.openxmlformats.org/officeDocument/2006/customXml" ds:itemID="{1214A19B-B0FD-4D16-BA9D-22A74E045AB3}">
  <ds:schemaRefs/>
</ds:datastoreItem>
</file>

<file path=customXml/itemProps6.xml><?xml version="1.0" encoding="utf-8"?>
<ds:datastoreItem xmlns:ds="http://schemas.openxmlformats.org/officeDocument/2006/customXml" ds:itemID="{6E03972C-43E9-4CC0-BE3E-90E984D8DB64}">
  <ds:schemaRefs/>
</ds:datastoreItem>
</file>

<file path=customXml/itemProps7.xml><?xml version="1.0" encoding="utf-8"?>
<ds:datastoreItem xmlns:ds="http://schemas.openxmlformats.org/officeDocument/2006/customXml" ds:itemID="{83062F8D-CE7C-49B6-BEE1-2D1040EDEDFD}">
  <ds:schemaRefs/>
</ds:datastoreItem>
</file>

<file path=customXml/itemProps8.xml><?xml version="1.0" encoding="utf-8"?>
<ds:datastoreItem xmlns:ds="http://schemas.openxmlformats.org/officeDocument/2006/customXml" ds:itemID="{731DCCB5-64F0-4EBD-9C11-DC005D7D87A9}">
  <ds:schemaRefs/>
</ds:datastoreItem>
</file>

<file path=customXml/itemProps9.xml><?xml version="1.0" encoding="utf-8"?>
<ds:datastoreItem xmlns:ds="http://schemas.openxmlformats.org/officeDocument/2006/customXml" ds:itemID="{4AFB0B31-42DF-4B4D-A357-CAB8260FD91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7837</TotalTime>
  <Words>1296</Words>
  <Application>Microsoft Office PowerPoint</Application>
  <PresentationFormat>Panorámica</PresentationFormat>
  <Paragraphs>256</Paragraphs>
  <Slides>58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76" baseType="lpstr">
      <vt:lpstr>Aptos</vt:lpstr>
      <vt:lpstr>Aptos SemiBold</vt:lpstr>
      <vt:lpstr>Arial</vt:lpstr>
      <vt:lpstr>Azo Sans Test Regular</vt:lpstr>
      <vt:lpstr>Calibri</vt:lpstr>
      <vt:lpstr>Carlito</vt:lpstr>
      <vt:lpstr>DengXian</vt:lpstr>
      <vt:lpstr>Helvetica Neue</vt:lpstr>
      <vt:lpstr>Lucida Sans</vt:lpstr>
      <vt:lpstr>Open Sans Light</vt:lpstr>
      <vt:lpstr>Segoe UI Light</vt:lpstr>
      <vt:lpstr>Times New Roman</vt:lpstr>
      <vt:lpstr>Wingdings</vt:lpstr>
      <vt:lpstr>Work Sans</vt:lpstr>
      <vt:lpstr>Work Sans Light</vt:lpstr>
      <vt:lpstr>Work Sans Medium</vt:lpstr>
      <vt:lpstr>Work Sans Regular Light</vt:lpstr>
      <vt:lpstr>Kiwa</vt:lpstr>
      <vt:lpstr>Presentación de PowerPoint</vt:lpstr>
      <vt:lpstr>Presentación de PowerPoint</vt:lpstr>
      <vt:lpstr>Presentación de PowerPoint</vt:lpstr>
      <vt:lpstr>Objetivos de la capacitación: </vt:lpstr>
      <vt:lpstr>Presentación de PowerPoint</vt:lpstr>
      <vt:lpstr>Presentación de PowerPoint</vt:lpstr>
      <vt:lpstr>Presentación de PowerPoint</vt:lpstr>
      <vt:lpstr>Los 3 pilares de la Sostenibilidad:</vt:lpstr>
      <vt:lpstr>¿Porqué los mercados exigen Sostenibilidad?</vt:lpstr>
      <vt:lpstr>Presentación de PowerPoint</vt:lpstr>
      <vt:lpstr>Presentación de PowerPoint</vt:lpstr>
      <vt:lpstr>Ventajas de las certificaciones</vt:lpstr>
      <vt:lpstr>Opciones de Certificación</vt:lpstr>
      <vt:lpstr>Antes de definir una normativa para certificarme, me pregunto:</vt:lpstr>
      <vt:lpstr>Opciones de Certificación</vt:lpstr>
      <vt:lpstr>Normativa GLOBALG.A.P. V6</vt:lpstr>
      <vt:lpstr>Presentación de PowerPoint</vt:lpstr>
      <vt:lpstr>Presentación de PowerPoint</vt:lpstr>
      <vt:lpstr>¿Qué es GLOBALG.A.P.?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OPCIONES DE CERTIFICACIÓN</vt:lpstr>
      <vt:lpstr>OPCIONES DE CERTIFICACIÓN</vt:lpstr>
      <vt:lpstr>Presentación de PowerPoint</vt:lpstr>
      <vt:lpstr>Normativa  RAINFOREST ALLIANCE vs.1.4</vt:lpstr>
      <vt:lpstr>Presentación de PowerPoint</vt:lpstr>
      <vt:lpstr>Presentación de PowerPoint</vt:lpstr>
      <vt:lpstr>Principales cultivos certificados EAS según el informe 2025</vt:lpstr>
      <vt:lpstr>Presentación de PowerPoint</vt:lpstr>
      <vt:lpstr>Presentación de PowerPoint</vt:lpstr>
      <vt:lpstr>Presentación de PowerPoint</vt:lpstr>
      <vt:lpstr>Presentación de PowerPoint</vt:lpstr>
      <vt:lpstr>Normativa ORGÁNICA</vt:lpstr>
      <vt:lpstr>Importancia de la Agricultura Orgánica</vt:lpstr>
      <vt:lpstr>The World of Organic Agriculture 2026</vt:lpstr>
      <vt:lpstr>Presentación de PowerPoint</vt:lpstr>
      <vt:lpstr>Presentación de PowerPoint</vt:lpstr>
      <vt:lpstr>Presentación de PowerPoint</vt:lpstr>
      <vt:lpstr>Opciones de Certificación</vt:lpstr>
      <vt:lpstr>Presentación de PowerPoint</vt:lpstr>
      <vt:lpstr>Principales Normativas Orgánicas</vt:lpstr>
      <vt:lpstr>Principales Normativas Orgánicas</vt:lpstr>
      <vt:lpstr>Ámbito de  Aplicación </vt:lpstr>
      <vt:lpstr>Actores dentro de un  proceso de certificación</vt:lpstr>
      <vt:lpstr>Cadena de suministro certificable</vt:lpstr>
      <vt:lpstr>Proceso de certificación</vt:lpstr>
      <vt:lpstr>Presentación de PowerPoint</vt:lpstr>
      <vt:lpstr>Presentación de PowerPoint</vt:lpstr>
      <vt:lpstr>Certificado Master</vt:lpstr>
      <vt:lpstr>Claves para alcanzar la certificación </vt:lpstr>
      <vt:lpstr>Presentación de PowerPoint</vt:lpstr>
      <vt:lpstr>Presentación de PowerPoint</vt:lpstr>
      <vt:lpstr>Contáctanos</vt:lpstr>
      <vt:lpstr>Confía en nosotros para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Template-set</dc:title>
  <dc:creator>Charona Poeran</dc:creator>
  <cp:keywords>www.pptsolutions.nl</cp:keywords>
  <cp:lastModifiedBy>Roxana Daniela Garcia Casanova</cp:lastModifiedBy>
  <cp:revision>215</cp:revision>
  <dcterms:created xsi:type="dcterms:W3CDTF">2025-04-11T10:24:11Z</dcterms:created>
  <dcterms:modified xsi:type="dcterms:W3CDTF">2026-07-27T15:44:56Z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0x0101000EAD2F03B6E273468BDCFFCDF8FF4628</vt:lpwstr>
  </property>
  <property fmtid="{D5CDD505-2E9C-101B-9397-08002B2CF9AE}" pid="3" name="MediaServiceImageTags">
    <vt:lpwstr/>
  </property>
  <property fmtid="{D5CDD505-2E9C-101B-9397-08002B2CF9AE}" pid="4" name="TemplafyTimeStamp">
    <vt:lpwstr>2025-04-11T09:32:05</vt:lpwstr>
  </property>
  <property fmtid="{D5CDD505-2E9C-101B-9397-08002B2CF9AE}" pid="5" name="TemplafyTenantId">
    <vt:lpwstr>kiwa</vt:lpwstr>
  </property>
  <property fmtid="{D5CDD505-2E9C-101B-9397-08002B2CF9AE}" pid="6" name="TemplafyTemplateId">
    <vt:lpwstr>1158822755436593640</vt:lpwstr>
  </property>
  <property fmtid="{D5CDD505-2E9C-101B-9397-08002B2CF9AE}" pid="7" name="TemplafyUserProfileId">
    <vt:lpwstr>771426111422988433</vt:lpwstr>
  </property>
  <property fmtid="{D5CDD505-2E9C-101B-9397-08002B2CF9AE}" pid="8" name="TemplafyLanguageCode">
    <vt:lpwstr>en-GB</vt:lpwstr>
  </property>
  <property fmtid="{D5CDD505-2E9C-101B-9397-08002B2CF9AE}" pid="9" name="TemplafyFromBlank">
    <vt:bool>true</vt:bool>
  </property>
  <property fmtid="{D5CDD505-2E9C-101B-9397-08002B2CF9AE}" pid="10" name="MSIP_Label_55e46f04-1151-4928-a464-2b4d83efefbb_Enabled">
    <vt:lpwstr>true</vt:lpwstr>
  </property>
  <property fmtid="{D5CDD505-2E9C-101B-9397-08002B2CF9AE}" pid="11" name="MSIP_Label_55e46f04-1151-4928-a464-2b4d83efefbb_SetDate">
    <vt:lpwstr>2025-04-18T08:55:25Z</vt:lpwstr>
  </property>
  <property fmtid="{D5CDD505-2E9C-101B-9397-08002B2CF9AE}" pid="12" name="MSIP_Label_55e46f04-1151-4928-a464-2b4d83efefbb_Method">
    <vt:lpwstr>Standard</vt:lpwstr>
  </property>
  <property fmtid="{D5CDD505-2E9C-101B-9397-08002B2CF9AE}" pid="13" name="MSIP_Label_55e46f04-1151-4928-a464-2b4d83efefbb_Name">
    <vt:lpwstr>General Information</vt:lpwstr>
  </property>
  <property fmtid="{D5CDD505-2E9C-101B-9397-08002B2CF9AE}" pid="14" name="MSIP_Label_55e46f04-1151-4928-a464-2b4d83efefbb_SiteId">
    <vt:lpwstr>52d58be5-69b4-421b-836e-b92dbe0b067d</vt:lpwstr>
  </property>
  <property fmtid="{D5CDD505-2E9C-101B-9397-08002B2CF9AE}" pid="15" name="MSIP_Label_55e46f04-1151-4928-a464-2b4d83efefbb_ActionId">
    <vt:lpwstr>89ddafb6-76cf-4850-b313-3d176cf70b7b</vt:lpwstr>
  </property>
  <property fmtid="{D5CDD505-2E9C-101B-9397-08002B2CF9AE}" pid="16" name="MSIP_Label_55e46f04-1151-4928-a464-2b4d83efefbb_ContentBits">
    <vt:lpwstr>0</vt:lpwstr>
  </property>
</Properties>
</file>